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04" r:id="rId15"/>
    <p:sldId id="270" r:id="rId16"/>
    <p:sldId id="271" r:id="rId17"/>
    <p:sldId id="272" r:id="rId18"/>
    <p:sldId id="273" r:id="rId19"/>
    <p:sldId id="296" r:id="rId20"/>
    <p:sldId id="305" r:id="rId21"/>
    <p:sldId id="275" r:id="rId22"/>
    <p:sldId id="274" r:id="rId23"/>
    <p:sldId id="276" r:id="rId24"/>
    <p:sldId id="277" r:id="rId25"/>
    <p:sldId id="297" r:id="rId26"/>
    <p:sldId id="303" r:id="rId27"/>
    <p:sldId id="301" r:id="rId28"/>
    <p:sldId id="298" r:id="rId29"/>
    <p:sldId id="299" r:id="rId30"/>
    <p:sldId id="300" r:id="rId31"/>
    <p:sldId id="302"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6" d="100"/>
          <a:sy n="86" d="100"/>
        </p:scale>
        <p:origin x="-720" y="-4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A3E8E-67FC-4D31-8E70-1646DA2BD9E1}" type="doc">
      <dgm:prSet loTypeId="urn:microsoft.com/office/officeart/2005/8/layout/hierarchy2" loCatId="hierarchy" qsTypeId="urn:microsoft.com/office/officeart/2005/8/quickstyle/simple2" qsCatId="simple" csTypeId="urn:microsoft.com/office/officeart/2005/8/colors/accent2_2" csCatId="accent2" phldr="1"/>
      <dgm:spPr/>
      <dgm:t>
        <a:bodyPr/>
        <a:lstStyle/>
        <a:p>
          <a:endParaRPr lang="en-US"/>
        </a:p>
      </dgm:t>
    </dgm:pt>
    <dgm:pt modelId="{20EDA32E-B24E-47FA-A6FF-B5DBC2911606}">
      <dgm:prSet phldrT="[Text]" custT="1"/>
      <dgm:spPr/>
      <dgm:t>
        <a:bodyPr/>
        <a:lstStyle/>
        <a:p>
          <a:r>
            <a:rPr lang="en-US" sz="800" smtClean="0"/>
            <a:t>Phân tích tình hình kinh doanh của 99bikes</a:t>
          </a:r>
          <a:endParaRPr lang="en-US" sz="800"/>
        </a:p>
      </dgm:t>
    </dgm:pt>
    <dgm:pt modelId="{F8172FA9-8584-425E-A292-DCEAADDD7D81}" type="parTrans" cxnId="{8377A1F4-E775-412A-A647-652E95739645}">
      <dgm:prSet/>
      <dgm:spPr/>
      <dgm:t>
        <a:bodyPr/>
        <a:lstStyle/>
        <a:p>
          <a:endParaRPr lang="en-US" sz="2000"/>
        </a:p>
      </dgm:t>
    </dgm:pt>
    <dgm:pt modelId="{02C2C3D2-9889-4556-99E2-2CF35ACDEF1E}" type="sibTrans" cxnId="{8377A1F4-E775-412A-A647-652E95739645}">
      <dgm:prSet/>
      <dgm:spPr/>
      <dgm:t>
        <a:bodyPr/>
        <a:lstStyle/>
        <a:p>
          <a:endParaRPr lang="en-US" sz="2000"/>
        </a:p>
      </dgm:t>
    </dgm:pt>
    <dgm:pt modelId="{C2DA68CB-D2E4-4549-B481-91E8DFD22054}">
      <dgm:prSet phldrT="[Text]" custT="1"/>
      <dgm:spPr/>
      <dgm:t>
        <a:bodyPr/>
        <a:lstStyle/>
        <a:p>
          <a:r>
            <a:rPr lang="en-US" sz="800" smtClean="0"/>
            <a:t>Tổng quan về tình hình kinh doanh</a:t>
          </a:r>
          <a:endParaRPr lang="en-US" sz="800"/>
        </a:p>
      </dgm:t>
    </dgm:pt>
    <dgm:pt modelId="{B77B69B0-D06F-4DC8-987B-74F8D930E6C6}" type="parTrans" cxnId="{E28EF037-2F31-4374-BF99-A0965A3A6759}">
      <dgm:prSet custT="1"/>
      <dgm:spPr/>
      <dgm:t>
        <a:bodyPr/>
        <a:lstStyle/>
        <a:p>
          <a:endParaRPr lang="en-US" sz="700"/>
        </a:p>
      </dgm:t>
    </dgm:pt>
    <dgm:pt modelId="{727982A1-2BA0-481A-90F3-1D7517AF1F97}" type="sibTrans" cxnId="{E28EF037-2F31-4374-BF99-A0965A3A6759}">
      <dgm:prSet/>
      <dgm:spPr/>
      <dgm:t>
        <a:bodyPr/>
        <a:lstStyle/>
        <a:p>
          <a:endParaRPr lang="en-US" sz="2000"/>
        </a:p>
      </dgm:t>
    </dgm:pt>
    <dgm:pt modelId="{F165CF7F-E5AB-472E-9F0A-3AA39D75E54F}">
      <dgm:prSet phldrT="[Text]" custT="1"/>
      <dgm:spPr/>
      <dgm:t>
        <a:bodyPr/>
        <a:lstStyle/>
        <a:p>
          <a:r>
            <a:rPr lang="en-US" sz="800" smtClean="0"/>
            <a:t>Tình hình tăng trưởng diễn ra như thế nào</a:t>
          </a:r>
          <a:endParaRPr lang="en-US" sz="800"/>
        </a:p>
      </dgm:t>
    </dgm:pt>
    <dgm:pt modelId="{019D040F-F4CB-42F7-97D4-06497D17ECAE}" type="parTrans" cxnId="{5F64F7E3-5045-49CA-B4EA-14B4557421BB}">
      <dgm:prSet custT="1"/>
      <dgm:spPr/>
      <dgm:t>
        <a:bodyPr/>
        <a:lstStyle/>
        <a:p>
          <a:endParaRPr lang="en-US" sz="600"/>
        </a:p>
      </dgm:t>
    </dgm:pt>
    <dgm:pt modelId="{65A93F79-735E-47B9-BC8F-889F7713253A}" type="sibTrans" cxnId="{5F64F7E3-5045-49CA-B4EA-14B4557421BB}">
      <dgm:prSet/>
      <dgm:spPr/>
      <dgm:t>
        <a:bodyPr/>
        <a:lstStyle/>
        <a:p>
          <a:endParaRPr lang="en-US" sz="2000"/>
        </a:p>
      </dgm:t>
    </dgm:pt>
    <dgm:pt modelId="{6D06FC7F-D6EA-4541-8284-BE9CFF5FB3FF}">
      <dgm:prSet phldrT="[Text]" custT="1"/>
      <dgm:spPr/>
      <dgm:t>
        <a:bodyPr/>
        <a:lstStyle/>
        <a:p>
          <a:r>
            <a:rPr lang="en-US" sz="800" smtClean="0"/>
            <a:t>Hình thức mua hàng nào phổ biến hơn</a:t>
          </a:r>
          <a:endParaRPr lang="en-US" sz="800"/>
        </a:p>
      </dgm:t>
    </dgm:pt>
    <dgm:pt modelId="{5A7B3927-D23A-46E0-AF47-54D597061905}" type="parTrans" cxnId="{D1F1791E-E71F-48E3-B236-511E2E2E199E}">
      <dgm:prSet custT="1"/>
      <dgm:spPr/>
      <dgm:t>
        <a:bodyPr/>
        <a:lstStyle/>
        <a:p>
          <a:endParaRPr lang="en-US" sz="600"/>
        </a:p>
      </dgm:t>
    </dgm:pt>
    <dgm:pt modelId="{B94E9371-CFAD-46CD-A609-6489DF363599}" type="sibTrans" cxnId="{D1F1791E-E71F-48E3-B236-511E2E2E199E}">
      <dgm:prSet/>
      <dgm:spPr/>
      <dgm:t>
        <a:bodyPr/>
        <a:lstStyle/>
        <a:p>
          <a:endParaRPr lang="en-US" sz="2000"/>
        </a:p>
      </dgm:t>
    </dgm:pt>
    <dgm:pt modelId="{38D2542D-F477-4445-9A4B-877D8169606B}">
      <dgm:prSet phldrT="[Text]" custT="1"/>
      <dgm:spPr/>
      <dgm:t>
        <a:bodyPr/>
        <a:lstStyle/>
        <a:p>
          <a:r>
            <a:rPr lang="en-US" sz="800" smtClean="0"/>
            <a:t>Phân tích theo nhãn hàng và sản phẩm</a:t>
          </a:r>
          <a:endParaRPr lang="en-US" sz="800"/>
        </a:p>
      </dgm:t>
    </dgm:pt>
    <dgm:pt modelId="{D170B46C-EE02-49DB-ABD7-C60A77A39931}" type="parTrans" cxnId="{1E2AECB2-67B6-4AAB-AE41-E2A287B440A0}">
      <dgm:prSet custT="1"/>
      <dgm:spPr/>
      <dgm:t>
        <a:bodyPr/>
        <a:lstStyle/>
        <a:p>
          <a:endParaRPr lang="en-US" sz="600"/>
        </a:p>
      </dgm:t>
    </dgm:pt>
    <dgm:pt modelId="{40B98C3D-2D42-4D6D-BED6-B7FF48C98C47}" type="sibTrans" cxnId="{1E2AECB2-67B6-4AAB-AE41-E2A287B440A0}">
      <dgm:prSet/>
      <dgm:spPr/>
      <dgm:t>
        <a:bodyPr/>
        <a:lstStyle/>
        <a:p>
          <a:endParaRPr lang="en-US" sz="2000"/>
        </a:p>
      </dgm:t>
    </dgm:pt>
    <dgm:pt modelId="{EF92F75A-6CDE-4386-8267-18C8A8298C99}">
      <dgm:prSet phldrT="[Text]" custT="1"/>
      <dgm:spPr/>
      <dgm:t>
        <a:bodyPr/>
        <a:lstStyle/>
        <a:p>
          <a:r>
            <a:rPr lang="en-US" sz="800" smtClean="0"/>
            <a:t>Nhãn hàng nào đem lại lợi nhuận và doanh thu nhiều nhất</a:t>
          </a:r>
          <a:endParaRPr lang="en-US" sz="800"/>
        </a:p>
      </dgm:t>
    </dgm:pt>
    <dgm:pt modelId="{E4C001C3-4E58-4E8F-B3A1-B4A0E986C67E}" type="parTrans" cxnId="{9D8EFAFC-D5D4-4D45-AF07-A3AE155E0FA3}">
      <dgm:prSet custT="1"/>
      <dgm:spPr/>
      <dgm:t>
        <a:bodyPr/>
        <a:lstStyle/>
        <a:p>
          <a:endParaRPr lang="en-US" sz="600"/>
        </a:p>
      </dgm:t>
    </dgm:pt>
    <dgm:pt modelId="{BAE05FA8-398F-4388-B2C5-41E1299BAC03}" type="sibTrans" cxnId="{9D8EFAFC-D5D4-4D45-AF07-A3AE155E0FA3}">
      <dgm:prSet/>
      <dgm:spPr/>
      <dgm:t>
        <a:bodyPr/>
        <a:lstStyle/>
        <a:p>
          <a:endParaRPr lang="en-US" sz="2000"/>
        </a:p>
      </dgm:t>
    </dgm:pt>
    <dgm:pt modelId="{36ACCD42-F341-4E7C-8251-56A26B232952}">
      <dgm:prSet custT="1"/>
      <dgm:spPr/>
      <dgm:t>
        <a:bodyPr/>
        <a:lstStyle/>
        <a:p>
          <a:r>
            <a:rPr lang="en-US" sz="800" smtClean="0"/>
            <a:t>Biên độ lợi nhuận như thế nào?</a:t>
          </a:r>
          <a:endParaRPr lang="en-US" sz="800"/>
        </a:p>
      </dgm:t>
    </dgm:pt>
    <dgm:pt modelId="{59C4C48F-7C1A-4785-809D-E2B3048E0504}" type="parTrans" cxnId="{35770F2D-1F72-482B-9D3F-BCDFA979FAE9}">
      <dgm:prSet custT="1"/>
      <dgm:spPr/>
      <dgm:t>
        <a:bodyPr/>
        <a:lstStyle/>
        <a:p>
          <a:endParaRPr lang="en-US" sz="600"/>
        </a:p>
      </dgm:t>
    </dgm:pt>
    <dgm:pt modelId="{268178B1-25F7-4312-8C9B-E833AE21D03F}" type="sibTrans" cxnId="{35770F2D-1F72-482B-9D3F-BCDFA979FAE9}">
      <dgm:prSet/>
      <dgm:spPr/>
      <dgm:t>
        <a:bodyPr/>
        <a:lstStyle/>
        <a:p>
          <a:endParaRPr lang="en-US" sz="2000"/>
        </a:p>
      </dgm:t>
    </dgm:pt>
    <dgm:pt modelId="{77531231-9915-46F8-ADC3-779583FBDF2E}">
      <dgm:prSet custT="1"/>
      <dgm:spPr/>
      <dgm:t>
        <a:bodyPr/>
        <a:lstStyle/>
        <a:p>
          <a:r>
            <a:rPr lang="en-US" sz="800" smtClean="0"/>
            <a:t>Phân tích tệp KH cũ và mới</a:t>
          </a:r>
          <a:endParaRPr lang="en-US" sz="800"/>
        </a:p>
      </dgm:t>
    </dgm:pt>
    <dgm:pt modelId="{45D711AB-3B85-41CC-A1B7-6B01302CAED3}" type="parTrans" cxnId="{A37794EB-BA7F-45B4-B193-73AEB76914D7}">
      <dgm:prSet custT="1"/>
      <dgm:spPr/>
      <dgm:t>
        <a:bodyPr/>
        <a:lstStyle/>
        <a:p>
          <a:endParaRPr lang="en-US" sz="600"/>
        </a:p>
      </dgm:t>
    </dgm:pt>
    <dgm:pt modelId="{9640B19D-EA73-4A90-833E-C3B7B30309D6}" type="sibTrans" cxnId="{A37794EB-BA7F-45B4-B193-73AEB76914D7}">
      <dgm:prSet/>
      <dgm:spPr/>
      <dgm:t>
        <a:bodyPr/>
        <a:lstStyle/>
        <a:p>
          <a:endParaRPr lang="en-US" sz="2000"/>
        </a:p>
      </dgm:t>
    </dgm:pt>
    <dgm:pt modelId="{C8C2CDE6-C4CF-42E2-9083-DB8EC4F6B6C9}">
      <dgm:prSet custT="1"/>
      <dgm:spPr/>
      <dgm:t>
        <a:bodyPr/>
        <a:lstStyle/>
        <a:p>
          <a:r>
            <a:rPr lang="en-US" sz="800" smtClean="0"/>
            <a:t>Phân tích theo nhân khẩu học</a:t>
          </a:r>
          <a:endParaRPr lang="en-US" sz="800"/>
        </a:p>
      </dgm:t>
    </dgm:pt>
    <dgm:pt modelId="{C3EC2AB8-BEA2-48DC-AAA7-451E7B270D25}" type="parTrans" cxnId="{A86B7B77-29D0-4E9D-BAB2-E43B43D9DD7F}">
      <dgm:prSet custT="1"/>
      <dgm:spPr/>
      <dgm:t>
        <a:bodyPr/>
        <a:lstStyle/>
        <a:p>
          <a:endParaRPr lang="en-US" sz="600"/>
        </a:p>
      </dgm:t>
    </dgm:pt>
    <dgm:pt modelId="{C687018D-C1AA-4517-954F-A737E8E79226}" type="sibTrans" cxnId="{A86B7B77-29D0-4E9D-BAB2-E43B43D9DD7F}">
      <dgm:prSet/>
      <dgm:spPr/>
      <dgm:t>
        <a:bodyPr/>
        <a:lstStyle/>
        <a:p>
          <a:endParaRPr lang="en-US" sz="2000"/>
        </a:p>
      </dgm:t>
    </dgm:pt>
    <dgm:pt modelId="{5D2ABEE3-D597-4D47-892E-D6962B7DD4D6}">
      <dgm:prSet custT="1"/>
      <dgm:spPr/>
      <dgm:t>
        <a:bodyPr/>
        <a:lstStyle/>
        <a:p>
          <a:r>
            <a:rPr lang="en-US" sz="800" smtClean="0"/>
            <a:t>RFM</a:t>
          </a:r>
          <a:endParaRPr lang="en-US" sz="800"/>
        </a:p>
      </dgm:t>
    </dgm:pt>
    <dgm:pt modelId="{9FBFA8DC-E04B-4544-8DFC-DC6FE7D037E4}" type="parTrans" cxnId="{7BD1F458-7285-4797-9610-388D60290852}">
      <dgm:prSet custT="1"/>
      <dgm:spPr/>
      <dgm:t>
        <a:bodyPr/>
        <a:lstStyle/>
        <a:p>
          <a:endParaRPr lang="en-US" sz="600"/>
        </a:p>
      </dgm:t>
    </dgm:pt>
    <dgm:pt modelId="{BC2F4F99-8621-458D-917D-D3E8F880582C}" type="sibTrans" cxnId="{7BD1F458-7285-4797-9610-388D60290852}">
      <dgm:prSet/>
      <dgm:spPr/>
      <dgm:t>
        <a:bodyPr/>
        <a:lstStyle/>
        <a:p>
          <a:endParaRPr lang="en-US" sz="2000"/>
        </a:p>
      </dgm:t>
    </dgm:pt>
    <dgm:pt modelId="{53DC26B6-A382-422B-97E3-3E50653F6490}">
      <dgm:prSet custT="1"/>
      <dgm:spPr/>
      <dgm:t>
        <a:bodyPr/>
        <a:lstStyle/>
        <a:p>
          <a:r>
            <a:rPr lang="en-US" sz="800" smtClean="0"/>
            <a:t>Phân tích retention rate sử dụng cohort analysis</a:t>
          </a:r>
          <a:endParaRPr lang="en-US" sz="800"/>
        </a:p>
      </dgm:t>
    </dgm:pt>
    <dgm:pt modelId="{FCB849EE-9856-43D4-9104-30E9FBF239E9}" type="parTrans" cxnId="{E7DBFAA7-DDFE-41E7-835A-3D44891DC80E}">
      <dgm:prSet custT="1"/>
      <dgm:spPr/>
      <dgm:t>
        <a:bodyPr/>
        <a:lstStyle/>
        <a:p>
          <a:endParaRPr lang="en-US" sz="700"/>
        </a:p>
      </dgm:t>
    </dgm:pt>
    <dgm:pt modelId="{5E78D3EC-D917-4CBE-98CD-BFF093E1E50C}" type="sibTrans" cxnId="{E7DBFAA7-DDFE-41E7-835A-3D44891DC80E}">
      <dgm:prSet/>
      <dgm:spPr/>
      <dgm:t>
        <a:bodyPr/>
        <a:lstStyle/>
        <a:p>
          <a:endParaRPr lang="en-US" sz="2000"/>
        </a:p>
      </dgm:t>
    </dgm:pt>
    <dgm:pt modelId="{69C49439-3ED2-46DA-AB8C-E79CBAE93D55}">
      <dgm:prSet custT="1"/>
      <dgm:spPr/>
      <dgm:t>
        <a:bodyPr/>
        <a:lstStyle/>
        <a:p>
          <a:r>
            <a:rPr lang="en-US" sz="800" smtClean="0"/>
            <a:t>Xu hướng mua hàng theo dòng sản phẩm, mức giá, kích cỡ như thế nào</a:t>
          </a:r>
          <a:endParaRPr lang="en-US" sz="800"/>
        </a:p>
      </dgm:t>
    </dgm:pt>
    <dgm:pt modelId="{85EBD4C5-984B-42A7-8B4E-952E7B51C2C8}" type="parTrans" cxnId="{E090AB19-72E2-4FA3-BF25-96C31CFEAA74}">
      <dgm:prSet custT="1"/>
      <dgm:spPr/>
      <dgm:t>
        <a:bodyPr/>
        <a:lstStyle/>
        <a:p>
          <a:endParaRPr lang="en-US" sz="600"/>
        </a:p>
      </dgm:t>
    </dgm:pt>
    <dgm:pt modelId="{47369078-E1BC-4ED3-A44E-DBA2542FC95C}" type="sibTrans" cxnId="{E090AB19-72E2-4FA3-BF25-96C31CFEAA74}">
      <dgm:prSet/>
      <dgm:spPr/>
      <dgm:t>
        <a:bodyPr/>
        <a:lstStyle/>
        <a:p>
          <a:endParaRPr lang="en-US" sz="2000"/>
        </a:p>
      </dgm:t>
    </dgm:pt>
    <dgm:pt modelId="{C38ABB4A-B7F7-4028-893A-2C05498D9AAE}">
      <dgm:prSet custT="1"/>
      <dgm:spPr/>
      <dgm:t>
        <a:bodyPr/>
        <a:lstStyle/>
        <a:p>
          <a:r>
            <a:rPr lang="en-US" sz="800" smtClean="0"/>
            <a:t>Tháng nào có sự tăng trưởng vượt bậc/giảm sút</a:t>
          </a:r>
          <a:endParaRPr lang="en-US" sz="800"/>
        </a:p>
      </dgm:t>
    </dgm:pt>
    <dgm:pt modelId="{3B6E7BD0-C2FE-4540-9FFE-326D8A9AF3BC}" type="parTrans" cxnId="{78B88134-00DF-4BE8-8820-EE8B5DFFEE18}">
      <dgm:prSet custT="1"/>
      <dgm:spPr/>
      <dgm:t>
        <a:bodyPr/>
        <a:lstStyle/>
        <a:p>
          <a:endParaRPr lang="en-US" sz="600"/>
        </a:p>
      </dgm:t>
    </dgm:pt>
    <dgm:pt modelId="{AC1CAF54-B9AE-47D4-906E-E8ABC886A4DD}" type="sibTrans" cxnId="{78B88134-00DF-4BE8-8820-EE8B5DFFEE18}">
      <dgm:prSet/>
      <dgm:spPr/>
      <dgm:t>
        <a:bodyPr/>
        <a:lstStyle/>
        <a:p>
          <a:endParaRPr lang="en-US" sz="2000"/>
        </a:p>
      </dgm:t>
    </dgm:pt>
    <dgm:pt modelId="{F50C0C6F-22C2-40BE-94E3-6F8251D44C56}">
      <dgm:prSet custT="1"/>
      <dgm:spPr/>
      <dgm:t>
        <a:bodyPr/>
        <a:lstStyle/>
        <a:p>
          <a:r>
            <a:rPr lang="en-US" sz="800" smtClean="0"/>
            <a:t>So sánh doanh thu giữa 2 hình thức mua hàng</a:t>
          </a:r>
          <a:endParaRPr lang="en-US" sz="800"/>
        </a:p>
      </dgm:t>
    </dgm:pt>
    <dgm:pt modelId="{C0328DFF-1614-4D59-BAA4-876142419E3A}" type="parTrans" cxnId="{EAD69F45-F625-4CFE-8D16-6BE0F488A144}">
      <dgm:prSet custT="1"/>
      <dgm:spPr/>
      <dgm:t>
        <a:bodyPr/>
        <a:lstStyle/>
        <a:p>
          <a:endParaRPr lang="en-US" sz="600"/>
        </a:p>
      </dgm:t>
    </dgm:pt>
    <dgm:pt modelId="{43F4AB2C-6AFE-4DDB-A2F0-EBB988D2A165}" type="sibTrans" cxnId="{EAD69F45-F625-4CFE-8D16-6BE0F488A144}">
      <dgm:prSet/>
      <dgm:spPr/>
      <dgm:t>
        <a:bodyPr/>
        <a:lstStyle/>
        <a:p>
          <a:endParaRPr lang="en-US" sz="2000"/>
        </a:p>
      </dgm:t>
    </dgm:pt>
    <dgm:pt modelId="{B121FEA3-3CE6-4444-A282-AD21BD9F3FCD}">
      <dgm:prSet custT="1"/>
      <dgm:spPr/>
      <dgm:t>
        <a:bodyPr/>
        <a:lstStyle/>
        <a:p>
          <a:r>
            <a:rPr lang="en-US" sz="800" smtClean="0"/>
            <a:t>Xem xét hiệu quả của các chiến dịch marketing hiện tại, đề xuất và bổ sung  để cải thiện doạnh thu</a:t>
          </a:r>
          <a:endParaRPr lang="en-US" sz="800"/>
        </a:p>
      </dgm:t>
    </dgm:pt>
    <dgm:pt modelId="{37F78222-2DF5-491E-8E19-34E9CEDF3645}" type="parTrans" cxnId="{B1C21484-89C5-45F2-AB5F-62A1EA761120}">
      <dgm:prSet custT="1"/>
      <dgm:spPr/>
      <dgm:t>
        <a:bodyPr/>
        <a:lstStyle/>
        <a:p>
          <a:endParaRPr lang="en-US" sz="600"/>
        </a:p>
      </dgm:t>
    </dgm:pt>
    <dgm:pt modelId="{8099F69C-59E0-4729-A443-86D06B0D3588}" type="sibTrans" cxnId="{B1C21484-89C5-45F2-AB5F-62A1EA761120}">
      <dgm:prSet/>
      <dgm:spPr/>
      <dgm:t>
        <a:bodyPr/>
        <a:lstStyle/>
        <a:p>
          <a:endParaRPr lang="en-US" sz="2000"/>
        </a:p>
      </dgm:t>
    </dgm:pt>
    <dgm:pt modelId="{827F82D5-D5C4-43C0-8BCB-C88F481F8647}">
      <dgm:prSet custT="1"/>
      <dgm:spPr/>
      <dgm:t>
        <a:bodyPr/>
        <a:lstStyle/>
        <a:p>
          <a:r>
            <a:rPr lang="en-US" sz="800" smtClean="0"/>
            <a:t>Lợi nhuận chiếm bao nhiêu phần trăm doanh thu</a:t>
          </a:r>
          <a:endParaRPr lang="en-US" sz="800"/>
        </a:p>
      </dgm:t>
    </dgm:pt>
    <dgm:pt modelId="{B30D34FD-53A4-4A26-938B-F0E27FF66E93}" type="parTrans" cxnId="{1C41E557-244B-4FE7-8D5A-475139B2E136}">
      <dgm:prSet custT="1"/>
      <dgm:spPr/>
      <dgm:t>
        <a:bodyPr/>
        <a:lstStyle/>
        <a:p>
          <a:endParaRPr lang="en-US" sz="600"/>
        </a:p>
      </dgm:t>
    </dgm:pt>
    <dgm:pt modelId="{27AE30E9-DEE6-48B4-820F-3F7CF3ED6C7B}" type="sibTrans" cxnId="{1C41E557-244B-4FE7-8D5A-475139B2E136}">
      <dgm:prSet/>
      <dgm:spPr/>
      <dgm:t>
        <a:bodyPr/>
        <a:lstStyle/>
        <a:p>
          <a:endParaRPr lang="en-US" sz="2000"/>
        </a:p>
      </dgm:t>
    </dgm:pt>
    <dgm:pt modelId="{FEBA56C8-AFFD-4024-8088-16A2D65DDE25}">
      <dgm:prSet custT="1"/>
      <dgm:spPr/>
      <dgm:t>
        <a:bodyPr/>
        <a:lstStyle/>
        <a:p>
          <a:r>
            <a:rPr lang="en-US" sz="800" smtClean="0"/>
            <a:t>Tìm ra sản phẩm được mua nhiều nhất/ít nhất và đem lại lợi nhuận cao nhất/thấp nhất</a:t>
          </a:r>
          <a:endParaRPr lang="en-US" sz="800"/>
        </a:p>
      </dgm:t>
    </dgm:pt>
    <dgm:pt modelId="{C26B6A19-F895-420F-9A85-A4BF2EF28472}" type="parTrans" cxnId="{C458818B-F6BE-4074-B8CF-2D12390B39A6}">
      <dgm:prSet custT="1"/>
      <dgm:spPr/>
      <dgm:t>
        <a:bodyPr/>
        <a:lstStyle/>
        <a:p>
          <a:endParaRPr lang="en-US" sz="600"/>
        </a:p>
      </dgm:t>
    </dgm:pt>
    <dgm:pt modelId="{0A5276D4-7405-4EF2-B213-8A0E5266909D}" type="sibTrans" cxnId="{C458818B-F6BE-4074-B8CF-2D12390B39A6}">
      <dgm:prSet/>
      <dgm:spPr/>
      <dgm:t>
        <a:bodyPr/>
        <a:lstStyle/>
        <a:p>
          <a:endParaRPr lang="en-US" sz="2000"/>
        </a:p>
      </dgm:t>
    </dgm:pt>
    <dgm:pt modelId="{F5574EDB-E963-4F99-99A9-61BE3890AFDC}">
      <dgm:prSet custT="1"/>
      <dgm:spPr/>
      <dgm:t>
        <a:bodyPr/>
        <a:lstStyle/>
        <a:p>
          <a:r>
            <a:rPr lang="en-US" sz="800" smtClean="0"/>
            <a:t>Phân tích tệp KH theo độ tuổi, thu nhập và vị trí địa lý</a:t>
          </a:r>
          <a:endParaRPr lang="en-US" sz="800"/>
        </a:p>
      </dgm:t>
    </dgm:pt>
    <dgm:pt modelId="{1EC3C830-4742-4D8D-8308-6EE8B7BD3F9C}" type="parTrans" cxnId="{92942564-22CE-40E8-B3E5-09221B05031C}">
      <dgm:prSet custT="1"/>
      <dgm:spPr/>
      <dgm:t>
        <a:bodyPr/>
        <a:lstStyle/>
        <a:p>
          <a:endParaRPr lang="en-US" sz="600"/>
        </a:p>
      </dgm:t>
    </dgm:pt>
    <dgm:pt modelId="{19AC31BE-3A91-440E-B10E-E9F6267A02C4}" type="sibTrans" cxnId="{92942564-22CE-40E8-B3E5-09221B05031C}">
      <dgm:prSet/>
      <dgm:spPr/>
      <dgm:t>
        <a:bodyPr/>
        <a:lstStyle/>
        <a:p>
          <a:endParaRPr lang="en-US" sz="2000"/>
        </a:p>
      </dgm:t>
    </dgm:pt>
    <dgm:pt modelId="{255C634C-C9DB-4DEC-80EF-21AD2881B2AC}">
      <dgm:prSet custT="1"/>
      <dgm:spPr/>
      <dgm:t>
        <a:bodyPr/>
        <a:lstStyle/>
        <a:p>
          <a:r>
            <a:rPr lang="en-US" sz="800" smtClean="0"/>
            <a:t>Tỷ lệ quay lại và rời bỏ của khách hàng là bao nhiêu</a:t>
          </a:r>
          <a:endParaRPr lang="en-US" sz="800"/>
        </a:p>
      </dgm:t>
    </dgm:pt>
    <dgm:pt modelId="{CBC8CFD7-F64B-4F90-99CA-93360F7E7DDE}" type="parTrans" cxnId="{A58CBE64-602E-47F0-AB2C-3276D28A1023}">
      <dgm:prSet custT="1"/>
      <dgm:spPr/>
      <dgm:t>
        <a:bodyPr/>
        <a:lstStyle/>
        <a:p>
          <a:endParaRPr lang="en-US" sz="600"/>
        </a:p>
      </dgm:t>
    </dgm:pt>
    <dgm:pt modelId="{7A56AA68-BF1A-435E-AD06-39325C77415C}" type="sibTrans" cxnId="{A58CBE64-602E-47F0-AB2C-3276D28A1023}">
      <dgm:prSet/>
      <dgm:spPr/>
      <dgm:t>
        <a:bodyPr/>
        <a:lstStyle/>
        <a:p>
          <a:endParaRPr lang="en-US" sz="2000"/>
        </a:p>
      </dgm:t>
    </dgm:pt>
    <dgm:pt modelId="{67940A9E-2A60-4235-9A8C-AA0C17AE496E}">
      <dgm:prSet custT="1"/>
      <dgm:spPr/>
      <dgm:t>
        <a:bodyPr/>
        <a:lstStyle/>
        <a:p>
          <a:r>
            <a:rPr lang="en-US" sz="800" smtClean="0"/>
            <a:t>Đưa ra các chiến lược phù hợp để thúc đẩy tỷ lệ </a:t>
          </a:r>
          <a:r>
            <a:rPr lang="en-US" sz="800" smtClean="0"/>
            <a:t>qua</a:t>
          </a:r>
          <a:r>
            <a:rPr lang="vi-VN" sz="800" smtClean="0"/>
            <a:t>y</a:t>
          </a:r>
          <a:r>
            <a:rPr lang="en-US" sz="800" smtClean="0"/>
            <a:t> </a:t>
          </a:r>
          <a:r>
            <a:rPr lang="en-US" sz="800" smtClean="0"/>
            <a:t>lại/ giảm thiểu tỷ lệ rời bỏ</a:t>
          </a:r>
          <a:endParaRPr lang="en-US" sz="800"/>
        </a:p>
      </dgm:t>
    </dgm:pt>
    <dgm:pt modelId="{F85DB1BB-C956-4441-86D8-49C932095729}" type="parTrans" cxnId="{C78F40CA-786C-404E-BF28-D69EB760148E}">
      <dgm:prSet custT="1"/>
      <dgm:spPr/>
      <dgm:t>
        <a:bodyPr/>
        <a:lstStyle/>
        <a:p>
          <a:endParaRPr lang="en-US" sz="600"/>
        </a:p>
      </dgm:t>
    </dgm:pt>
    <dgm:pt modelId="{F219906A-A6D4-445D-BF14-D981E762552E}" type="sibTrans" cxnId="{C78F40CA-786C-404E-BF28-D69EB760148E}">
      <dgm:prSet/>
      <dgm:spPr/>
      <dgm:t>
        <a:bodyPr/>
        <a:lstStyle/>
        <a:p>
          <a:endParaRPr lang="en-US" sz="2000"/>
        </a:p>
      </dgm:t>
    </dgm:pt>
    <dgm:pt modelId="{9476679A-4230-4FDC-B22A-FA10B1AE19DA}">
      <dgm:prSet custT="1"/>
      <dgm:spPr/>
      <dgm:t>
        <a:bodyPr/>
        <a:lstStyle/>
        <a:p>
          <a:r>
            <a:rPr lang="en-US" sz="800" smtClean="0"/>
            <a:t>Phân lọa khách hàng nhằm tìm hiểu thói quen mua sắm</a:t>
          </a:r>
          <a:endParaRPr lang="en-US" sz="800"/>
        </a:p>
      </dgm:t>
    </dgm:pt>
    <dgm:pt modelId="{8A3CA0DD-FB8A-4DAA-AFD4-B39F5D42D243}" type="parTrans" cxnId="{58A33885-588F-4654-BC1B-A258EA09540B}">
      <dgm:prSet custT="1"/>
      <dgm:spPr/>
      <dgm:t>
        <a:bodyPr/>
        <a:lstStyle/>
        <a:p>
          <a:endParaRPr lang="en-US" sz="600"/>
        </a:p>
      </dgm:t>
    </dgm:pt>
    <dgm:pt modelId="{692CA184-5CC8-4377-8432-C76D6E2936CC}" type="sibTrans" cxnId="{58A33885-588F-4654-BC1B-A258EA09540B}">
      <dgm:prSet/>
      <dgm:spPr/>
      <dgm:t>
        <a:bodyPr/>
        <a:lstStyle/>
        <a:p>
          <a:endParaRPr lang="en-US" sz="2000"/>
        </a:p>
      </dgm:t>
    </dgm:pt>
    <dgm:pt modelId="{B9E4B802-BED0-43AE-BD4E-F683982B57A6}">
      <dgm:prSet custT="1"/>
      <dgm:spPr/>
      <dgm:t>
        <a:bodyPr/>
        <a:lstStyle/>
        <a:p>
          <a:r>
            <a:rPr lang="en-US" sz="800" smtClean="0"/>
            <a:t>Tìm ra tương quan giữa tệp KH cũ và mới nhằm có chính sách phù hợp</a:t>
          </a:r>
          <a:endParaRPr lang="en-US" sz="800"/>
        </a:p>
      </dgm:t>
    </dgm:pt>
    <dgm:pt modelId="{C9A3FA75-5E2B-4BC4-8F88-F6E4BECA7FEF}" type="parTrans" cxnId="{5F47C6AB-F84D-4649-A578-CB508BDDEAA6}">
      <dgm:prSet custT="1"/>
      <dgm:spPr/>
      <dgm:t>
        <a:bodyPr/>
        <a:lstStyle/>
        <a:p>
          <a:endParaRPr lang="en-US" sz="600"/>
        </a:p>
      </dgm:t>
    </dgm:pt>
    <dgm:pt modelId="{77ED9C9D-D3B6-4D20-9836-3A53C25F2399}" type="sibTrans" cxnId="{5F47C6AB-F84D-4649-A578-CB508BDDEAA6}">
      <dgm:prSet/>
      <dgm:spPr/>
      <dgm:t>
        <a:bodyPr/>
        <a:lstStyle/>
        <a:p>
          <a:endParaRPr lang="en-US" sz="2000"/>
        </a:p>
      </dgm:t>
    </dgm:pt>
    <dgm:pt modelId="{8E80DEF1-FF96-4252-AA1B-9D65676D57C1}">
      <dgm:prSet custT="1"/>
      <dgm:spPr/>
      <dgm:t>
        <a:bodyPr/>
        <a:lstStyle/>
        <a:p>
          <a:r>
            <a:rPr lang="en-US" sz="800" smtClean="0"/>
            <a:t>Phân tích percentiles</a:t>
          </a:r>
          <a:endParaRPr lang="en-US" sz="800"/>
        </a:p>
      </dgm:t>
    </dgm:pt>
    <dgm:pt modelId="{FDA1D423-7E2B-4A6E-BF01-1B1463376D22}" type="parTrans" cxnId="{1545D153-0770-455A-B6AD-6F44C9E2CF17}">
      <dgm:prSet custT="1"/>
      <dgm:spPr/>
      <dgm:t>
        <a:bodyPr/>
        <a:lstStyle/>
        <a:p>
          <a:endParaRPr lang="en-US" sz="700"/>
        </a:p>
      </dgm:t>
    </dgm:pt>
    <dgm:pt modelId="{161D0DBC-8467-4690-BF2F-CFD5AB971F31}" type="sibTrans" cxnId="{1545D153-0770-455A-B6AD-6F44C9E2CF17}">
      <dgm:prSet/>
      <dgm:spPr/>
      <dgm:t>
        <a:bodyPr/>
        <a:lstStyle/>
        <a:p>
          <a:endParaRPr lang="en-US" sz="2000"/>
        </a:p>
      </dgm:t>
    </dgm:pt>
    <dgm:pt modelId="{C8D233A3-74FE-46B5-B3CD-E6E47251B7FF}">
      <dgm:prSet custT="1"/>
      <dgm:spPr/>
      <dgm:t>
        <a:bodyPr/>
        <a:lstStyle/>
        <a:p>
          <a:r>
            <a:rPr lang="en-US" sz="800" smtClean="0"/>
            <a:t>Có các đề xuấ liên quan tới việc đẩy mạnh/thay thế sản phẩm không mang lại lợi nhuận cao</a:t>
          </a:r>
          <a:endParaRPr lang="en-US" sz="800"/>
        </a:p>
      </dgm:t>
    </dgm:pt>
    <dgm:pt modelId="{F1F683FC-CF7B-49F6-978F-00A047684F3B}" type="parTrans" cxnId="{76C02DF8-B749-4FE1-8AE1-9DED1E394700}">
      <dgm:prSet custT="1"/>
      <dgm:spPr/>
      <dgm:t>
        <a:bodyPr/>
        <a:lstStyle/>
        <a:p>
          <a:endParaRPr lang="en-US" sz="600"/>
        </a:p>
      </dgm:t>
    </dgm:pt>
    <dgm:pt modelId="{73F4FF8A-2617-410A-919E-A9FF91744CF2}" type="sibTrans" cxnId="{76C02DF8-B749-4FE1-8AE1-9DED1E394700}">
      <dgm:prSet/>
      <dgm:spPr/>
      <dgm:t>
        <a:bodyPr/>
        <a:lstStyle/>
        <a:p>
          <a:endParaRPr lang="en-US" sz="2000"/>
        </a:p>
      </dgm:t>
    </dgm:pt>
    <dgm:pt modelId="{6BA5F432-13EF-4318-97EE-25D13DB676C6}">
      <dgm:prSet custT="1"/>
      <dgm:spPr/>
      <dgm:t>
        <a:bodyPr/>
        <a:lstStyle/>
        <a:p>
          <a:r>
            <a:rPr lang="en-US" sz="800" smtClean="0"/>
            <a:t>Tìm hiểu chỉ số ROI thể hiện lợi nhuận khách hàng mang lại cho công ty </a:t>
          </a:r>
          <a:endParaRPr lang="en-US" sz="800"/>
        </a:p>
      </dgm:t>
    </dgm:pt>
    <dgm:pt modelId="{4CA7B6CA-9B5C-4719-936C-E67BFB7B417A}" type="parTrans" cxnId="{11AC4F39-D12B-411F-B08F-94D739B2922D}">
      <dgm:prSet/>
      <dgm:spPr/>
      <dgm:t>
        <a:bodyPr/>
        <a:lstStyle/>
        <a:p>
          <a:endParaRPr lang="en-US"/>
        </a:p>
      </dgm:t>
    </dgm:pt>
    <dgm:pt modelId="{7505C6A6-F244-4B8A-B923-FC19CD16DC24}" type="sibTrans" cxnId="{11AC4F39-D12B-411F-B08F-94D739B2922D}">
      <dgm:prSet/>
      <dgm:spPr/>
      <dgm:t>
        <a:bodyPr/>
        <a:lstStyle/>
        <a:p>
          <a:endParaRPr lang="en-US"/>
        </a:p>
      </dgm:t>
    </dgm:pt>
    <dgm:pt modelId="{BA06BE98-6FE2-4FF3-AABF-AE77C9B101FB}" type="pres">
      <dgm:prSet presAssocID="{AB7A3E8E-67FC-4D31-8E70-1646DA2BD9E1}" presName="diagram" presStyleCnt="0">
        <dgm:presLayoutVars>
          <dgm:chPref val="1"/>
          <dgm:dir/>
          <dgm:animOne val="branch"/>
          <dgm:animLvl val="lvl"/>
          <dgm:resizeHandles val="exact"/>
        </dgm:presLayoutVars>
      </dgm:prSet>
      <dgm:spPr/>
      <dgm:t>
        <a:bodyPr/>
        <a:lstStyle/>
        <a:p>
          <a:endParaRPr lang="en-US"/>
        </a:p>
      </dgm:t>
    </dgm:pt>
    <dgm:pt modelId="{3366B558-F2A8-46A3-884B-324066242C5B}" type="pres">
      <dgm:prSet presAssocID="{20EDA32E-B24E-47FA-A6FF-B5DBC2911606}" presName="root1" presStyleCnt="0"/>
      <dgm:spPr/>
    </dgm:pt>
    <dgm:pt modelId="{F4F3D88A-E202-40B5-B96D-C60552948400}" type="pres">
      <dgm:prSet presAssocID="{20EDA32E-B24E-47FA-A6FF-B5DBC2911606}" presName="LevelOneTextNode" presStyleLbl="node0" presStyleIdx="0" presStyleCnt="1" custScaleX="178528">
        <dgm:presLayoutVars>
          <dgm:chPref val="3"/>
        </dgm:presLayoutVars>
      </dgm:prSet>
      <dgm:spPr/>
      <dgm:t>
        <a:bodyPr/>
        <a:lstStyle/>
        <a:p>
          <a:endParaRPr lang="en-US"/>
        </a:p>
      </dgm:t>
    </dgm:pt>
    <dgm:pt modelId="{285F0F84-8026-4535-9D86-D577F3D43D0E}" type="pres">
      <dgm:prSet presAssocID="{20EDA32E-B24E-47FA-A6FF-B5DBC2911606}" presName="level2hierChild" presStyleCnt="0"/>
      <dgm:spPr/>
    </dgm:pt>
    <dgm:pt modelId="{55DFDB08-5253-4418-B15F-035C4F0B9201}" type="pres">
      <dgm:prSet presAssocID="{B77B69B0-D06F-4DC8-987B-74F8D930E6C6}" presName="conn2-1" presStyleLbl="parChTrans1D2" presStyleIdx="0" presStyleCnt="5"/>
      <dgm:spPr/>
      <dgm:t>
        <a:bodyPr/>
        <a:lstStyle/>
        <a:p>
          <a:endParaRPr lang="en-US"/>
        </a:p>
      </dgm:t>
    </dgm:pt>
    <dgm:pt modelId="{AB414CBF-4292-4591-9CA5-EF89F41A3ED2}" type="pres">
      <dgm:prSet presAssocID="{B77B69B0-D06F-4DC8-987B-74F8D930E6C6}" presName="connTx" presStyleLbl="parChTrans1D2" presStyleIdx="0" presStyleCnt="5"/>
      <dgm:spPr/>
      <dgm:t>
        <a:bodyPr/>
        <a:lstStyle/>
        <a:p>
          <a:endParaRPr lang="en-US"/>
        </a:p>
      </dgm:t>
    </dgm:pt>
    <dgm:pt modelId="{089A1BE9-0156-48E9-9152-97577EC8972D}" type="pres">
      <dgm:prSet presAssocID="{C2DA68CB-D2E4-4549-B481-91E8DFD22054}" presName="root2" presStyleCnt="0"/>
      <dgm:spPr/>
    </dgm:pt>
    <dgm:pt modelId="{838A1866-21C0-47DB-A019-F9ECE20A8721}" type="pres">
      <dgm:prSet presAssocID="{C2DA68CB-D2E4-4549-B481-91E8DFD22054}" presName="LevelTwoTextNode" presStyleLbl="node2" presStyleIdx="0" presStyleCnt="5">
        <dgm:presLayoutVars>
          <dgm:chPref val="3"/>
        </dgm:presLayoutVars>
      </dgm:prSet>
      <dgm:spPr/>
      <dgm:t>
        <a:bodyPr/>
        <a:lstStyle/>
        <a:p>
          <a:endParaRPr lang="en-US"/>
        </a:p>
      </dgm:t>
    </dgm:pt>
    <dgm:pt modelId="{CB68CBBC-3294-46F0-AAB0-0C31E91E11FB}" type="pres">
      <dgm:prSet presAssocID="{C2DA68CB-D2E4-4549-B481-91E8DFD22054}" presName="level3hierChild" presStyleCnt="0"/>
      <dgm:spPr/>
    </dgm:pt>
    <dgm:pt modelId="{1BAE9436-871A-48B1-9369-198EA1F8C1A8}" type="pres">
      <dgm:prSet presAssocID="{019D040F-F4CB-42F7-97D4-06497D17ECAE}" presName="conn2-1" presStyleLbl="parChTrans1D3" presStyleIdx="0" presStyleCnt="9"/>
      <dgm:spPr/>
      <dgm:t>
        <a:bodyPr/>
        <a:lstStyle/>
        <a:p>
          <a:endParaRPr lang="en-US"/>
        </a:p>
      </dgm:t>
    </dgm:pt>
    <dgm:pt modelId="{1640FDB5-2731-4B3E-8355-37AA5828B0B7}" type="pres">
      <dgm:prSet presAssocID="{019D040F-F4CB-42F7-97D4-06497D17ECAE}" presName="connTx" presStyleLbl="parChTrans1D3" presStyleIdx="0" presStyleCnt="9"/>
      <dgm:spPr/>
      <dgm:t>
        <a:bodyPr/>
        <a:lstStyle/>
        <a:p>
          <a:endParaRPr lang="en-US"/>
        </a:p>
      </dgm:t>
    </dgm:pt>
    <dgm:pt modelId="{9F6F8689-4841-4444-B3C2-F7D85A99F2DF}" type="pres">
      <dgm:prSet presAssocID="{F165CF7F-E5AB-472E-9F0A-3AA39D75E54F}" presName="root2" presStyleCnt="0"/>
      <dgm:spPr/>
    </dgm:pt>
    <dgm:pt modelId="{F9832D53-FA36-4D5A-851A-E50348DE86EC}" type="pres">
      <dgm:prSet presAssocID="{F165CF7F-E5AB-472E-9F0A-3AA39D75E54F}" presName="LevelTwoTextNode" presStyleLbl="node3" presStyleIdx="0" presStyleCnt="9">
        <dgm:presLayoutVars>
          <dgm:chPref val="3"/>
        </dgm:presLayoutVars>
      </dgm:prSet>
      <dgm:spPr/>
      <dgm:t>
        <a:bodyPr/>
        <a:lstStyle/>
        <a:p>
          <a:endParaRPr lang="en-US"/>
        </a:p>
      </dgm:t>
    </dgm:pt>
    <dgm:pt modelId="{2558DFEB-50F9-4F03-AA11-A2D840DC1DF8}" type="pres">
      <dgm:prSet presAssocID="{F165CF7F-E5AB-472E-9F0A-3AA39D75E54F}" presName="level3hierChild" presStyleCnt="0"/>
      <dgm:spPr/>
    </dgm:pt>
    <dgm:pt modelId="{EE22B77F-3EF2-4B48-A717-D983C8C26A2D}" type="pres">
      <dgm:prSet presAssocID="{3B6E7BD0-C2FE-4540-9FFE-326D8A9AF3BC}" presName="conn2-1" presStyleLbl="parChTrans1D4" presStyleIdx="0" presStyleCnt="10"/>
      <dgm:spPr/>
      <dgm:t>
        <a:bodyPr/>
        <a:lstStyle/>
        <a:p>
          <a:endParaRPr lang="en-US"/>
        </a:p>
      </dgm:t>
    </dgm:pt>
    <dgm:pt modelId="{4B351837-4534-4EBA-83F7-336517A6CAAD}" type="pres">
      <dgm:prSet presAssocID="{3B6E7BD0-C2FE-4540-9FFE-326D8A9AF3BC}" presName="connTx" presStyleLbl="parChTrans1D4" presStyleIdx="0" presStyleCnt="10"/>
      <dgm:spPr/>
      <dgm:t>
        <a:bodyPr/>
        <a:lstStyle/>
        <a:p>
          <a:endParaRPr lang="en-US"/>
        </a:p>
      </dgm:t>
    </dgm:pt>
    <dgm:pt modelId="{A099B3AD-3EF7-49E0-B225-8852F1566410}" type="pres">
      <dgm:prSet presAssocID="{C38ABB4A-B7F7-4028-893A-2C05498D9AAE}" presName="root2" presStyleCnt="0"/>
      <dgm:spPr/>
    </dgm:pt>
    <dgm:pt modelId="{816B48C4-91CD-4AC5-B6A3-D082FBBA6CF2}" type="pres">
      <dgm:prSet presAssocID="{C38ABB4A-B7F7-4028-893A-2C05498D9AAE}" presName="LevelTwoTextNode" presStyleLbl="node4" presStyleIdx="0" presStyleCnt="10">
        <dgm:presLayoutVars>
          <dgm:chPref val="3"/>
        </dgm:presLayoutVars>
      </dgm:prSet>
      <dgm:spPr/>
      <dgm:t>
        <a:bodyPr/>
        <a:lstStyle/>
        <a:p>
          <a:endParaRPr lang="en-US"/>
        </a:p>
      </dgm:t>
    </dgm:pt>
    <dgm:pt modelId="{9350FABF-8A6B-4272-B7DE-BA119C6CC345}" type="pres">
      <dgm:prSet presAssocID="{C38ABB4A-B7F7-4028-893A-2C05498D9AAE}" presName="level3hierChild" presStyleCnt="0"/>
      <dgm:spPr/>
    </dgm:pt>
    <dgm:pt modelId="{67F353F4-29EE-4ABB-98F9-CDC643A1D64F}" type="pres">
      <dgm:prSet presAssocID="{5A7B3927-D23A-46E0-AF47-54D597061905}" presName="conn2-1" presStyleLbl="parChTrans1D3" presStyleIdx="1" presStyleCnt="9"/>
      <dgm:spPr/>
      <dgm:t>
        <a:bodyPr/>
        <a:lstStyle/>
        <a:p>
          <a:endParaRPr lang="en-US"/>
        </a:p>
      </dgm:t>
    </dgm:pt>
    <dgm:pt modelId="{31EDF0A5-4C9E-4B00-9DE1-9749C00595AF}" type="pres">
      <dgm:prSet presAssocID="{5A7B3927-D23A-46E0-AF47-54D597061905}" presName="connTx" presStyleLbl="parChTrans1D3" presStyleIdx="1" presStyleCnt="9"/>
      <dgm:spPr/>
      <dgm:t>
        <a:bodyPr/>
        <a:lstStyle/>
        <a:p>
          <a:endParaRPr lang="en-US"/>
        </a:p>
      </dgm:t>
    </dgm:pt>
    <dgm:pt modelId="{FCB03992-B15D-4530-9962-54C53C29C01F}" type="pres">
      <dgm:prSet presAssocID="{6D06FC7F-D6EA-4541-8284-BE9CFF5FB3FF}" presName="root2" presStyleCnt="0"/>
      <dgm:spPr/>
    </dgm:pt>
    <dgm:pt modelId="{3E0F25EA-3344-42F5-9114-17EAF42A5430}" type="pres">
      <dgm:prSet presAssocID="{6D06FC7F-D6EA-4541-8284-BE9CFF5FB3FF}" presName="LevelTwoTextNode" presStyleLbl="node3" presStyleIdx="1" presStyleCnt="9">
        <dgm:presLayoutVars>
          <dgm:chPref val="3"/>
        </dgm:presLayoutVars>
      </dgm:prSet>
      <dgm:spPr/>
      <dgm:t>
        <a:bodyPr/>
        <a:lstStyle/>
        <a:p>
          <a:endParaRPr lang="en-US"/>
        </a:p>
      </dgm:t>
    </dgm:pt>
    <dgm:pt modelId="{DCF886D4-DB0D-4ADE-B36B-1EFB6C1EC273}" type="pres">
      <dgm:prSet presAssocID="{6D06FC7F-D6EA-4541-8284-BE9CFF5FB3FF}" presName="level3hierChild" presStyleCnt="0"/>
      <dgm:spPr/>
    </dgm:pt>
    <dgm:pt modelId="{AB99C96D-E75D-451D-8530-6B538E112EA3}" type="pres">
      <dgm:prSet presAssocID="{C0328DFF-1614-4D59-BAA4-876142419E3A}" presName="conn2-1" presStyleLbl="parChTrans1D4" presStyleIdx="1" presStyleCnt="10"/>
      <dgm:spPr/>
      <dgm:t>
        <a:bodyPr/>
        <a:lstStyle/>
        <a:p>
          <a:endParaRPr lang="en-US"/>
        </a:p>
      </dgm:t>
    </dgm:pt>
    <dgm:pt modelId="{12F2F200-1212-428E-938D-6CDDEF4D5F12}" type="pres">
      <dgm:prSet presAssocID="{C0328DFF-1614-4D59-BAA4-876142419E3A}" presName="connTx" presStyleLbl="parChTrans1D4" presStyleIdx="1" presStyleCnt="10"/>
      <dgm:spPr/>
      <dgm:t>
        <a:bodyPr/>
        <a:lstStyle/>
        <a:p>
          <a:endParaRPr lang="en-US"/>
        </a:p>
      </dgm:t>
    </dgm:pt>
    <dgm:pt modelId="{F88DFF52-D95F-49AE-89A4-789BAEBD8BFE}" type="pres">
      <dgm:prSet presAssocID="{F50C0C6F-22C2-40BE-94E3-6F8251D44C56}" presName="root2" presStyleCnt="0"/>
      <dgm:spPr/>
    </dgm:pt>
    <dgm:pt modelId="{121DB56A-B816-4D3B-8E40-9D324616A01A}" type="pres">
      <dgm:prSet presAssocID="{F50C0C6F-22C2-40BE-94E3-6F8251D44C56}" presName="LevelTwoTextNode" presStyleLbl="node4" presStyleIdx="1" presStyleCnt="10">
        <dgm:presLayoutVars>
          <dgm:chPref val="3"/>
        </dgm:presLayoutVars>
      </dgm:prSet>
      <dgm:spPr/>
      <dgm:t>
        <a:bodyPr/>
        <a:lstStyle/>
        <a:p>
          <a:endParaRPr lang="en-US"/>
        </a:p>
      </dgm:t>
    </dgm:pt>
    <dgm:pt modelId="{2171928E-DA5D-41A7-98CF-1F19E6157B45}" type="pres">
      <dgm:prSet presAssocID="{F50C0C6F-22C2-40BE-94E3-6F8251D44C56}" presName="level3hierChild" presStyleCnt="0"/>
      <dgm:spPr/>
    </dgm:pt>
    <dgm:pt modelId="{BAF6F1A6-00C4-4518-847D-AB27197E9302}" type="pres">
      <dgm:prSet presAssocID="{37F78222-2DF5-491E-8E19-34E9CEDF3645}" presName="conn2-1" presStyleLbl="parChTrans1D4" presStyleIdx="2" presStyleCnt="10"/>
      <dgm:spPr/>
      <dgm:t>
        <a:bodyPr/>
        <a:lstStyle/>
        <a:p>
          <a:endParaRPr lang="en-US"/>
        </a:p>
      </dgm:t>
    </dgm:pt>
    <dgm:pt modelId="{0BB5FA6D-6B37-4B12-8362-2BA9D522D43E}" type="pres">
      <dgm:prSet presAssocID="{37F78222-2DF5-491E-8E19-34E9CEDF3645}" presName="connTx" presStyleLbl="parChTrans1D4" presStyleIdx="2" presStyleCnt="10"/>
      <dgm:spPr/>
      <dgm:t>
        <a:bodyPr/>
        <a:lstStyle/>
        <a:p>
          <a:endParaRPr lang="en-US"/>
        </a:p>
      </dgm:t>
    </dgm:pt>
    <dgm:pt modelId="{2EF7782E-F159-4E97-A502-14DBB6A4B92A}" type="pres">
      <dgm:prSet presAssocID="{B121FEA3-3CE6-4444-A282-AD21BD9F3FCD}" presName="root2" presStyleCnt="0"/>
      <dgm:spPr/>
    </dgm:pt>
    <dgm:pt modelId="{01EB9D1F-11C9-4223-8F4E-862351362483}" type="pres">
      <dgm:prSet presAssocID="{B121FEA3-3CE6-4444-A282-AD21BD9F3FCD}" presName="LevelTwoTextNode" presStyleLbl="node4" presStyleIdx="2" presStyleCnt="10" custScaleX="225282">
        <dgm:presLayoutVars>
          <dgm:chPref val="3"/>
        </dgm:presLayoutVars>
      </dgm:prSet>
      <dgm:spPr/>
      <dgm:t>
        <a:bodyPr/>
        <a:lstStyle/>
        <a:p>
          <a:endParaRPr lang="en-US"/>
        </a:p>
      </dgm:t>
    </dgm:pt>
    <dgm:pt modelId="{947538A8-98FC-48BB-8C08-962B1332CDF5}" type="pres">
      <dgm:prSet presAssocID="{B121FEA3-3CE6-4444-A282-AD21BD9F3FCD}" presName="level3hierChild" presStyleCnt="0"/>
      <dgm:spPr/>
    </dgm:pt>
    <dgm:pt modelId="{99F46BC6-8080-403E-8E3E-4F1B92489A96}" type="pres">
      <dgm:prSet presAssocID="{59C4C48F-7C1A-4785-809D-E2B3048E0504}" presName="conn2-1" presStyleLbl="parChTrans1D3" presStyleIdx="2" presStyleCnt="9"/>
      <dgm:spPr/>
      <dgm:t>
        <a:bodyPr/>
        <a:lstStyle/>
        <a:p>
          <a:endParaRPr lang="en-US"/>
        </a:p>
      </dgm:t>
    </dgm:pt>
    <dgm:pt modelId="{0B394610-1CA5-4B80-BD42-1871A1C64034}" type="pres">
      <dgm:prSet presAssocID="{59C4C48F-7C1A-4785-809D-E2B3048E0504}" presName="connTx" presStyleLbl="parChTrans1D3" presStyleIdx="2" presStyleCnt="9"/>
      <dgm:spPr/>
      <dgm:t>
        <a:bodyPr/>
        <a:lstStyle/>
        <a:p>
          <a:endParaRPr lang="en-US"/>
        </a:p>
      </dgm:t>
    </dgm:pt>
    <dgm:pt modelId="{EA777134-08DF-40CA-A6B2-60493337A7C7}" type="pres">
      <dgm:prSet presAssocID="{36ACCD42-F341-4E7C-8251-56A26B232952}" presName="root2" presStyleCnt="0"/>
      <dgm:spPr/>
    </dgm:pt>
    <dgm:pt modelId="{892713D5-5083-4018-8B6B-163E5901A71E}" type="pres">
      <dgm:prSet presAssocID="{36ACCD42-F341-4E7C-8251-56A26B232952}" presName="LevelTwoTextNode" presStyleLbl="node3" presStyleIdx="2" presStyleCnt="9">
        <dgm:presLayoutVars>
          <dgm:chPref val="3"/>
        </dgm:presLayoutVars>
      </dgm:prSet>
      <dgm:spPr/>
      <dgm:t>
        <a:bodyPr/>
        <a:lstStyle/>
        <a:p>
          <a:endParaRPr lang="en-US"/>
        </a:p>
      </dgm:t>
    </dgm:pt>
    <dgm:pt modelId="{5ADEA69C-C091-4F9F-8D90-F3250DAE1D60}" type="pres">
      <dgm:prSet presAssocID="{36ACCD42-F341-4E7C-8251-56A26B232952}" presName="level3hierChild" presStyleCnt="0"/>
      <dgm:spPr/>
    </dgm:pt>
    <dgm:pt modelId="{6DB69316-FA25-48F4-A6EB-C463FC42FA3B}" type="pres">
      <dgm:prSet presAssocID="{B30D34FD-53A4-4A26-938B-F0E27FF66E93}" presName="conn2-1" presStyleLbl="parChTrans1D4" presStyleIdx="3" presStyleCnt="10"/>
      <dgm:spPr/>
      <dgm:t>
        <a:bodyPr/>
        <a:lstStyle/>
        <a:p>
          <a:endParaRPr lang="en-US"/>
        </a:p>
      </dgm:t>
    </dgm:pt>
    <dgm:pt modelId="{0B11A9BE-168A-46FC-BAD6-10B13042DA4B}" type="pres">
      <dgm:prSet presAssocID="{B30D34FD-53A4-4A26-938B-F0E27FF66E93}" presName="connTx" presStyleLbl="parChTrans1D4" presStyleIdx="3" presStyleCnt="10"/>
      <dgm:spPr/>
      <dgm:t>
        <a:bodyPr/>
        <a:lstStyle/>
        <a:p>
          <a:endParaRPr lang="en-US"/>
        </a:p>
      </dgm:t>
    </dgm:pt>
    <dgm:pt modelId="{7B411343-19BD-454B-BDA6-71D4EB147091}" type="pres">
      <dgm:prSet presAssocID="{827F82D5-D5C4-43C0-8BCB-C88F481F8647}" presName="root2" presStyleCnt="0"/>
      <dgm:spPr/>
    </dgm:pt>
    <dgm:pt modelId="{B91A26DA-9E3A-47F5-BEB4-88F1F13153DC}" type="pres">
      <dgm:prSet presAssocID="{827F82D5-D5C4-43C0-8BCB-C88F481F8647}" presName="LevelTwoTextNode" presStyleLbl="node4" presStyleIdx="3" presStyleCnt="10">
        <dgm:presLayoutVars>
          <dgm:chPref val="3"/>
        </dgm:presLayoutVars>
      </dgm:prSet>
      <dgm:spPr/>
      <dgm:t>
        <a:bodyPr/>
        <a:lstStyle/>
        <a:p>
          <a:endParaRPr lang="en-US"/>
        </a:p>
      </dgm:t>
    </dgm:pt>
    <dgm:pt modelId="{EBA68A2B-046C-485B-AEF5-C7D1CD191496}" type="pres">
      <dgm:prSet presAssocID="{827F82D5-D5C4-43C0-8BCB-C88F481F8647}" presName="level3hierChild" presStyleCnt="0"/>
      <dgm:spPr/>
    </dgm:pt>
    <dgm:pt modelId="{CAEB634E-B1F5-4492-B41E-C4F97A24BFFD}" type="pres">
      <dgm:prSet presAssocID="{D170B46C-EE02-49DB-ABD7-C60A77A39931}" presName="conn2-1" presStyleLbl="parChTrans1D2" presStyleIdx="1" presStyleCnt="5"/>
      <dgm:spPr/>
      <dgm:t>
        <a:bodyPr/>
        <a:lstStyle/>
        <a:p>
          <a:endParaRPr lang="en-US"/>
        </a:p>
      </dgm:t>
    </dgm:pt>
    <dgm:pt modelId="{6832F820-0191-4033-97C4-CF573659D547}" type="pres">
      <dgm:prSet presAssocID="{D170B46C-EE02-49DB-ABD7-C60A77A39931}" presName="connTx" presStyleLbl="parChTrans1D2" presStyleIdx="1" presStyleCnt="5"/>
      <dgm:spPr/>
      <dgm:t>
        <a:bodyPr/>
        <a:lstStyle/>
        <a:p>
          <a:endParaRPr lang="en-US"/>
        </a:p>
      </dgm:t>
    </dgm:pt>
    <dgm:pt modelId="{7BB1516E-A544-4E54-BE8B-1C38F040D127}" type="pres">
      <dgm:prSet presAssocID="{38D2542D-F477-4445-9A4B-877D8169606B}" presName="root2" presStyleCnt="0"/>
      <dgm:spPr/>
    </dgm:pt>
    <dgm:pt modelId="{00275335-1677-4809-9DEC-126B314C31D9}" type="pres">
      <dgm:prSet presAssocID="{38D2542D-F477-4445-9A4B-877D8169606B}" presName="LevelTwoTextNode" presStyleLbl="node2" presStyleIdx="1" presStyleCnt="5">
        <dgm:presLayoutVars>
          <dgm:chPref val="3"/>
        </dgm:presLayoutVars>
      </dgm:prSet>
      <dgm:spPr/>
      <dgm:t>
        <a:bodyPr/>
        <a:lstStyle/>
        <a:p>
          <a:endParaRPr lang="en-US"/>
        </a:p>
      </dgm:t>
    </dgm:pt>
    <dgm:pt modelId="{BF64A080-053B-4A28-8DAA-72F96BBDD168}" type="pres">
      <dgm:prSet presAssocID="{38D2542D-F477-4445-9A4B-877D8169606B}" presName="level3hierChild" presStyleCnt="0"/>
      <dgm:spPr/>
    </dgm:pt>
    <dgm:pt modelId="{4AAF12D4-BC50-46B3-9235-66A0AE41AB9E}" type="pres">
      <dgm:prSet presAssocID="{E4C001C3-4E58-4E8F-B3A1-B4A0E986C67E}" presName="conn2-1" presStyleLbl="parChTrans1D3" presStyleIdx="3" presStyleCnt="9"/>
      <dgm:spPr/>
      <dgm:t>
        <a:bodyPr/>
        <a:lstStyle/>
        <a:p>
          <a:endParaRPr lang="en-US"/>
        </a:p>
      </dgm:t>
    </dgm:pt>
    <dgm:pt modelId="{D4888C84-49AF-469E-B878-5F16D3D70DEA}" type="pres">
      <dgm:prSet presAssocID="{E4C001C3-4E58-4E8F-B3A1-B4A0E986C67E}" presName="connTx" presStyleLbl="parChTrans1D3" presStyleIdx="3" presStyleCnt="9"/>
      <dgm:spPr/>
      <dgm:t>
        <a:bodyPr/>
        <a:lstStyle/>
        <a:p>
          <a:endParaRPr lang="en-US"/>
        </a:p>
      </dgm:t>
    </dgm:pt>
    <dgm:pt modelId="{BF0F1E53-7930-4940-8915-4C64D9A34CE8}" type="pres">
      <dgm:prSet presAssocID="{EF92F75A-6CDE-4386-8267-18C8A8298C99}" presName="root2" presStyleCnt="0"/>
      <dgm:spPr/>
    </dgm:pt>
    <dgm:pt modelId="{151AE271-28AA-4A28-A1CF-AECBBFE5E4D0}" type="pres">
      <dgm:prSet presAssocID="{EF92F75A-6CDE-4386-8267-18C8A8298C99}" presName="LevelTwoTextNode" presStyleLbl="node3" presStyleIdx="3" presStyleCnt="9">
        <dgm:presLayoutVars>
          <dgm:chPref val="3"/>
        </dgm:presLayoutVars>
      </dgm:prSet>
      <dgm:spPr/>
      <dgm:t>
        <a:bodyPr/>
        <a:lstStyle/>
        <a:p>
          <a:endParaRPr lang="en-US"/>
        </a:p>
      </dgm:t>
    </dgm:pt>
    <dgm:pt modelId="{79D649F2-6898-4953-838D-08508E8A4186}" type="pres">
      <dgm:prSet presAssocID="{EF92F75A-6CDE-4386-8267-18C8A8298C99}" presName="level3hierChild" presStyleCnt="0"/>
      <dgm:spPr/>
    </dgm:pt>
    <dgm:pt modelId="{536FDE0F-5BF0-4150-801C-B3C611E18A61}" type="pres">
      <dgm:prSet presAssocID="{85EBD4C5-984B-42A7-8B4E-952E7B51C2C8}" presName="conn2-1" presStyleLbl="parChTrans1D3" presStyleIdx="4" presStyleCnt="9"/>
      <dgm:spPr/>
      <dgm:t>
        <a:bodyPr/>
        <a:lstStyle/>
        <a:p>
          <a:endParaRPr lang="en-US"/>
        </a:p>
      </dgm:t>
    </dgm:pt>
    <dgm:pt modelId="{6EF3B26C-7C8A-4243-8653-19283FD53C85}" type="pres">
      <dgm:prSet presAssocID="{85EBD4C5-984B-42A7-8B4E-952E7B51C2C8}" presName="connTx" presStyleLbl="parChTrans1D3" presStyleIdx="4" presStyleCnt="9"/>
      <dgm:spPr/>
      <dgm:t>
        <a:bodyPr/>
        <a:lstStyle/>
        <a:p>
          <a:endParaRPr lang="en-US"/>
        </a:p>
      </dgm:t>
    </dgm:pt>
    <dgm:pt modelId="{1229F729-77B1-489E-8690-1E347AB96938}" type="pres">
      <dgm:prSet presAssocID="{69C49439-3ED2-46DA-AB8C-E79CBAE93D55}" presName="root2" presStyleCnt="0"/>
      <dgm:spPr/>
    </dgm:pt>
    <dgm:pt modelId="{6C513A9B-501C-4155-B0DE-271097860F7E}" type="pres">
      <dgm:prSet presAssocID="{69C49439-3ED2-46DA-AB8C-E79CBAE93D55}" presName="LevelTwoTextNode" presStyleLbl="node3" presStyleIdx="4" presStyleCnt="9">
        <dgm:presLayoutVars>
          <dgm:chPref val="3"/>
        </dgm:presLayoutVars>
      </dgm:prSet>
      <dgm:spPr/>
      <dgm:t>
        <a:bodyPr/>
        <a:lstStyle/>
        <a:p>
          <a:endParaRPr lang="en-US"/>
        </a:p>
      </dgm:t>
    </dgm:pt>
    <dgm:pt modelId="{42E30C6A-57C6-4719-8DC8-7D5171F856B4}" type="pres">
      <dgm:prSet presAssocID="{69C49439-3ED2-46DA-AB8C-E79CBAE93D55}" presName="level3hierChild" presStyleCnt="0"/>
      <dgm:spPr/>
    </dgm:pt>
    <dgm:pt modelId="{9567E31F-D181-45A2-9CE1-4FF93F47E2F2}" type="pres">
      <dgm:prSet presAssocID="{C26B6A19-F895-420F-9A85-A4BF2EF28472}" presName="conn2-1" presStyleLbl="parChTrans1D4" presStyleIdx="4" presStyleCnt="10"/>
      <dgm:spPr/>
      <dgm:t>
        <a:bodyPr/>
        <a:lstStyle/>
        <a:p>
          <a:endParaRPr lang="en-US"/>
        </a:p>
      </dgm:t>
    </dgm:pt>
    <dgm:pt modelId="{062345BF-252F-45A7-9A30-EA32B74CFB87}" type="pres">
      <dgm:prSet presAssocID="{C26B6A19-F895-420F-9A85-A4BF2EF28472}" presName="connTx" presStyleLbl="parChTrans1D4" presStyleIdx="4" presStyleCnt="10"/>
      <dgm:spPr/>
      <dgm:t>
        <a:bodyPr/>
        <a:lstStyle/>
        <a:p>
          <a:endParaRPr lang="en-US"/>
        </a:p>
      </dgm:t>
    </dgm:pt>
    <dgm:pt modelId="{F8EB6087-40D6-46E5-BA97-FC5238A7021E}" type="pres">
      <dgm:prSet presAssocID="{FEBA56C8-AFFD-4024-8088-16A2D65DDE25}" presName="root2" presStyleCnt="0"/>
      <dgm:spPr/>
    </dgm:pt>
    <dgm:pt modelId="{578913E2-0E95-49D2-8519-F45DDF0A3CED}" type="pres">
      <dgm:prSet presAssocID="{FEBA56C8-AFFD-4024-8088-16A2D65DDE25}" presName="LevelTwoTextNode" presStyleLbl="node4" presStyleIdx="4" presStyleCnt="10" custScaleX="126898" custLinFactNeighborX="83" custLinFactNeighborY="-47914">
        <dgm:presLayoutVars>
          <dgm:chPref val="3"/>
        </dgm:presLayoutVars>
      </dgm:prSet>
      <dgm:spPr/>
      <dgm:t>
        <a:bodyPr/>
        <a:lstStyle/>
        <a:p>
          <a:endParaRPr lang="en-US"/>
        </a:p>
      </dgm:t>
    </dgm:pt>
    <dgm:pt modelId="{DDC30E2E-0BA9-4DCB-84DD-04788D70878F}" type="pres">
      <dgm:prSet presAssocID="{FEBA56C8-AFFD-4024-8088-16A2D65DDE25}" presName="level3hierChild" presStyleCnt="0"/>
      <dgm:spPr/>
    </dgm:pt>
    <dgm:pt modelId="{A8B9CC54-FC9B-4991-B3E4-98E748AD4A72}" type="pres">
      <dgm:prSet presAssocID="{F1F683FC-CF7B-49F6-978F-00A047684F3B}" presName="conn2-1" presStyleLbl="parChTrans1D4" presStyleIdx="5" presStyleCnt="10"/>
      <dgm:spPr/>
      <dgm:t>
        <a:bodyPr/>
        <a:lstStyle/>
        <a:p>
          <a:endParaRPr lang="en-US"/>
        </a:p>
      </dgm:t>
    </dgm:pt>
    <dgm:pt modelId="{B9EE7A80-F8FF-45A9-9CD9-FDD2971317B7}" type="pres">
      <dgm:prSet presAssocID="{F1F683FC-CF7B-49F6-978F-00A047684F3B}" presName="connTx" presStyleLbl="parChTrans1D4" presStyleIdx="5" presStyleCnt="10"/>
      <dgm:spPr/>
      <dgm:t>
        <a:bodyPr/>
        <a:lstStyle/>
        <a:p>
          <a:endParaRPr lang="en-US"/>
        </a:p>
      </dgm:t>
    </dgm:pt>
    <dgm:pt modelId="{41C55E3B-8328-43E7-A253-1585A4DBB80A}" type="pres">
      <dgm:prSet presAssocID="{C8D233A3-74FE-46B5-B3CD-E6E47251B7FF}" presName="root2" presStyleCnt="0"/>
      <dgm:spPr/>
    </dgm:pt>
    <dgm:pt modelId="{69F4B6B8-3AEB-473F-BF3F-36F5C866C8F4}" type="pres">
      <dgm:prSet presAssocID="{C8D233A3-74FE-46B5-B3CD-E6E47251B7FF}" presName="LevelTwoTextNode" presStyleLbl="node4" presStyleIdx="5" presStyleCnt="10" custScaleX="220299" custLinFactNeighborX="3993" custLinFactNeighborY="-48825">
        <dgm:presLayoutVars>
          <dgm:chPref val="3"/>
        </dgm:presLayoutVars>
      </dgm:prSet>
      <dgm:spPr/>
      <dgm:t>
        <a:bodyPr/>
        <a:lstStyle/>
        <a:p>
          <a:endParaRPr lang="en-US"/>
        </a:p>
      </dgm:t>
    </dgm:pt>
    <dgm:pt modelId="{B1AAE654-CF28-4732-853F-3498804F2DA5}" type="pres">
      <dgm:prSet presAssocID="{C8D233A3-74FE-46B5-B3CD-E6E47251B7FF}" presName="level3hierChild" presStyleCnt="0"/>
      <dgm:spPr/>
    </dgm:pt>
    <dgm:pt modelId="{F9458A06-874E-45AE-8531-DAFBBCA4676C}" type="pres">
      <dgm:prSet presAssocID="{45D711AB-3B85-41CC-A1B7-6B01302CAED3}" presName="conn2-1" presStyleLbl="parChTrans1D2" presStyleIdx="2" presStyleCnt="5"/>
      <dgm:spPr/>
      <dgm:t>
        <a:bodyPr/>
        <a:lstStyle/>
        <a:p>
          <a:endParaRPr lang="en-US"/>
        </a:p>
      </dgm:t>
    </dgm:pt>
    <dgm:pt modelId="{CAD7BF07-E00C-4A85-9C69-614074A06E14}" type="pres">
      <dgm:prSet presAssocID="{45D711AB-3B85-41CC-A1B7-6B01302CAED3}" presName="connTx" presStyleLbl="parChTrans1D2" presStyleIdx="2" presStyleCnt="5"/>
      <dgm:spPr/>
      <dgm:t>
        <a:bodyPr/>
        <a:lstStyle/>
        <a:p>
          <a:endParaRPr lang="en-US"/>
        </a:p>
      </dgm:t>
    </dgm:pt>
    <dgm:pt modelId="{33373D16-13A5-4E3F-B01F-BD5DCC0B59E7}" type="pres">
      <dgm:prSet presAssocID="{77531231-9915-46F8-ADC3-779583FBDF2E}" presName="root2" presStyleCnt="0"/>
      <dgm:spPr/>
    </dgm:pt>
    <dgm:pt modelId="{7745C024-AA18-40DB-95E9-3F0F6EBD3949}" type="pres">
      <dgm:prSet presAssocID="{77531231-9915-46F8-ADC3-779583FBDF2E}" presName="LevelTwoTextNode" presStyleLbl="node2" presStyleIdx="2" presStyleCnt="5">
        <dgm:presLayoutVars>
          <dgm:chPref val="3"/>
        </dgm:presLayoutVars>
      </dgm:prSet>
      <dgm:spPr/>
      <dgm:t>
        <a:bodyPr/>
        <a:lstStyle/>
        <a:p>
          <a:endParaRPr lang="en-US"/>
        </a:p>
      </dgm:t>
    </dgm:pt>
    <dgm:pt modelId="{27474C6E-C753-4C0D-9736-3482A3D05FF6}" type="pres">
      <dgm:prSet presAssocID="{77531231-9915-46F8-ADC3-779583FBDF2E}" presName="level3hierChild" presStyleCnt="0"/>
      <dgm:spPr/>
    </dgm:pt>
    <dgm:pt modelId="{7C56ACB6-FA97-4328-94B9-56F3B0B8D51A}" type="pres">
      <dgm:prSet presAssocID="{C3EC2AB8-BEA2-48DC-AAA7-451E7B270D25}" presName="conn2-1" presStyleLbl="parChTrans1D3" presStyleIdx="5" presStyleCnt="9"/>
      <dgm:spPr/>
      <dgm:t>
        <a:bodyPr/>
        <a:lstStyle/>
        <a:p>
          <a:endParaRPr lang="en-US"/>
        </a:p>
      </dgm:t>
    </dgm:pt>
    <dgm:pt modelId="{576AED2B-5B63-4AC1-A9B7-2D9F794ADDB7}" type="pres">
      <dgm:prSet presAssocID="{C3EC2AB8-BEA2-48DC-AAA7-451E7B270D25}" presName="connTx" presStyleLbl="parChTrans1D3" presStyleIdx="5" presStyleCnt="9"/>
      <dgm:spPr/>
      <dgm:t>
        <a:bodyPr/>
        <a:lstStyle/>
        <a:p>
          <a:endParaRPr lang="en-US"/>
        </a:p>
      </dgm:t>
    </dgm:pt>
    <dgm:pt modelId="{3738CA3E-820F-448C-B6A0-F39D4E1D5B8A}" type="pres">
      <dgm:prSet presAssocID="{C8C2CDE6-C4CF-42E2-9083-DB8EC4F6B6C9}" presName="root2" presStyleCnt="0"/>
      <dgm:spPr/>
    </dgm:pt>
    <dgm:pt modelId="{36EEF130-B20C-4678-B7E6-158CFBB75FCF}" type="pres">
      <dgm:prSet presAssocID="{C8C2CDE6-C4CF-42E2-9083-DB8EC4F6B6C9}" presName="LevelTwoTextNode" presStyleLbl="node3" presStyleIdx="5" presStyleCnt="9">
        <dgm:presLayoutVars>
          <dgm:chPref val="3"/>
        </dgm:presLayoutVars>
      </dgm:prSet>
      <dgm:spPr/>
      <dgm:t>
        <a:bodyPr/>
        <a:lstStyle/>
        <a:p>
          <a:endParaRPr lang="en-US"/>
        </a:p>
      </dgm:t>
    </dgm:pt>
    <dgm:pt modelId="{1143C6BF-CF05-4B68-92DB-82A388469882}" type="pres">
      <dgm:prSet presAssocID="{C8C2CDE6-C4CF-42E2-9083-DB8EC4F6B6C9}" presName="level3hierChild" presStyleCnt="0"/>
      <dgm:spPr/>
    </dgm:pt>
    <dgm:pt modelId="{62EA1EF9-76B9-41A4-AE4D-F4DC062C59DF}" type="pres">
      <dgm:prSet presAssocID="{1EC3C830-4742-4D8D-8308-6EE8B7BD3F9C}" presName="conn2-1" presStyleLbl="parChTrans1D4" presStyleIdx="6" presStyleCnt="10"/>
      <dgm:spPr/>
      <dgm:t>
        <a:bodyPr/>
        <a:lstStyle/>
        <a:p>
          <a:endParaRPr lang="en-US"/>
        </a:p>
      </dgm:t>
    </dgm:pt>
    <dgm:pt modelId="{8609C642-3403-45E0-ABE2-F5C0239F835A}" type="pres">
      <dgm:prSet presAssocID="{1EC3C830-4742-4D8D-8308-6EE8B7BD3F9C}" presName="connTx" presStyleLbl="parChTrans1D4" presStyleIdx="6" presStyleCnt="10"/>
      <dgm:spPr/>
      <dgm:t>
        <a:bodyPr/>
        <a:lstStyle/>
        <a:p>
          <a:endParaRPr lang="en-US"/>
        </a:p>
      </dgm:t>
    </dgm:pt>
    <dgm:pt modelId="{E10EEEFE-7E2F-419F-BD5E-FD720104832C}" type="pres">
      <dgm:prSet presAssocID="{F5574EDB-E963-4F99-99A9-61BE3890AFDC}" presName="root2" presStyleCnt="0"/>
      <dgm:spPr/>
    </dgm:pt>
    <dgm:pt modelId="{AD1BAE6B-0015-4BD0-AFE9-6AC8A1673AF4}" type="pres">
      <dgm:prSet presAssocID="{F5574EDB-E963-4F99-99A9-61BE3890AFDC}" presName="LevelTwoTextNode" presStyleLbl="node4" presStyleIdx="6" presStyleCnt="10">
        <dgm:presLayoutVars>
          <dgm:chPref val="3"/>
        </dgm:presLayoutVars>
      </dgm:prSet>
      <dgm:spPr/>
      <dgm:t>
        <a:bodyPr/>
        <a:lstStyle/>
        <a:p>
          <a:endParaRPr lang="en-US"/>
        </a:p>
      </dgm:t>
    </dgm:pt>
    <dgm:pt modelId="{CA66FA81-2F48-4891-8406-61DA33456BC3}" type="pres">
      <dgm:prSet presAssocID="{F5574EDB-E963-4F99-99A9-61BE3890AFDC}" presName="level3hierChild" presStyleCnt="0"/>
      <dgm:spPr/>
    </dgm:pt>
    <dgm:pt modelId="{ACFC93B4-CF25-4A89-A7A0-CCD69801ED48}" type="pres">
      <dgm:prSet presAssocID="{C9A3FA75-5E2B-4BC4-8F88-F6E4BECA7FEF}" presName="conn2-1" presStyleLbl="parChTrans1D4" presStyleIdx="7" presStyleCnt="10"/>
      <dgm:spPr/>
      <dgm:t>
        <a:bodyPr/>
        <a:lstStyle/>
        <a:p>
          <a:endParaRPr lang="en-US"/>
        </a:p>
      </dgm:t>
    </dgm:pt>
    <dgm:pt modelId="{D84A5971-CF58-4086-92A2-DF56DB2D5FD8}" type="pres">
      <dgm:prSet presAssocID="{C9A3FA75-5E2B-4BC4-8F88-F6E4BECA7FEF}" presName="connTx" presStyleLbl="parChTrans1D4" presStyleIdx="7" presStyleCnt="10"/>
      <dgm:spPr/>
      <dgm:t>
        <a:bodyPr/>
        <a:lstStyle/>
        <a:p>
          <a:endParaRPr lang="en-US"/>
        </a:p>
      </dgm:t>
    </dgm:pt>
    <dgm:pt modelId="{489F891A-2968-469A-9D7D-721D1BA2B7AF}" type="pres">
      <dgm:prSet presAssocID="{B9E4B802-BED0-43AE-BD4E-F683982B57A6}" presName="root2" presStyleCnt="0"/>
      <dgm:spPr/>
    </dgm:pt>
    <dgm:pt modelId="{9B13B386-C074-455E-AF15-264D6EB07D02}" type="pres">
      <dgm:prSet presAssocID="{B9E4B802-BED0-43AE-BD4E-F683982B57A6}" presName="LevelTwoTextNode" presStyleLbl="node4" presStyleIdx="7" presStyleCnt="10" custScaleX="186931" custLinFactNeighborX="17442" custLinFactNeighborY="3002">
        <dgm:presLayoutVars>
          <dgm:chPref val="3"/>
        </dgm:presLayoutVars>
      </dgm:prSet>
      <dgm:spPr/>
      <dgm:t>
        <a:bodyPr/>
        <a:lstStyle/>
        <a:p>
          <a:endParaRPr lang="en-US"/>
        </a:p>
      </dgm:t>
    </dgm:pt>
    <dgm:pt modelId="{A7B627B8-42D2-437E-A227-84AD37BA0988}" type="pres">
      <dgm:prSet presAssocID="{B9E4B802-BED0-43AE-BD4E-F683982B57A6}" presName="level3hierChild" presStyleCnt="0"/>
      <dgm:spPr/>
    </dgm:pt>
    <dgm:pt modelId="{4DA17BBA-770C-4381-A844-78CBBF90F1B3}" type="pres">
      <dgm:prSet presAssocID="{9FBFA8DC-E04B-4544-8DFC-DC6FE7D037E4}" presName="conn2-1" presStyleLbl="parChTrans1D3" presStyleIdx="6" presStyleCnt="9"/>
      <dgm:spPr/>
      <dgm:t>
        <a:bodyPr/>
        <a:lstStyle/>
        <a:p>
          <a:endParaRPr lang="en-US"/>
        </a:p>
      </dgm:t>
    </dgm:pt>
    <dgm:pt modelId="{428C9CB6-5679-469B-A4F4-7EAF3EAE8224}" type="pres">
      <dgm:prSet presAssocID="{9FBFA8DC-E04B-4544-8DFC-DC6FE7D037E4}" presName="connTx" presStyleLbl="parChTrans1D3" presStyleIdx="6" presStyleCnt="9"/>
      <dgm:spPr/>
      <dgm:t>
        <a:bodyPr/>
        <a:lstStyle/>
        <a:p>
          <a:endParaRPr lang="en-US"/>
        </a:p>
      </dgm:t>
    </dgm:pt>
    <dgm:pt modelId="{68F02F1B-838F-420B-BA6D-0756FEEF5746}" type="pres">
      <dgm:prSet presAssocID="{5D2ABEE3-D597-4D47-892E-D6962B7DD4D6}" presName="root2" presStyleCnt="0"/>
      <dgm:spPr/>
    </dgm:pt>
    <dgm:pt modelId="{486F9952-B00C-429A-905D-43A491D03B09}" type="pres">
      <dgm:prSet presAssocID="{5D2ABEE3-D597-4D47-892E-D6962B7DD4D6}" presName="LevelTwoTextNode" presStyleLbl="node3" presStyleIdx="6" presStyleCnt="9">
        <dgm:presLayoutVars>
          <dgm:chPref val="3"/>
        </dgm:presLayoutVars>
      </dgm:prSet>
      <dgm:spPr/>
      <dgm:t>
        <a:bodyPr/>
        <a:lstStyle/>
        <a:p>
          <a:endParaRPr lang="en-US"/>
        </a:p>
      </dgm:t>
    </dgm:pt>
    <dgm:pt modelId="{967EF879-14C7-4537-9554-20C5E0291B54}" type="pres">
      <dgm:prSet presAssocID="{5D2ABEE3-D597-4D47-892E-D6962B7DD4D6}" presName="level3hierChild" presStyleCnt="0"/>
      <dgm:spPr/>
    </dgm:pt>
    <dgm:pt modelId="{08EF6C85-3556-4192-ACB6-1D00C7D8100F}" type="pres">
      <dgm:prSet presAssocID="{8A3CA0DD-FB8A-4DAA-AFD4-B39F5D42D243}" presName="conn2-1" presStyleLbl="parChTrans1D4" presStyleIdx="8" presStyleCnt="10"/>
      <dgm:spPr/>
      <dgm:t>
        <a:bodyPr/>
        <a:lstStyle/>
        <a:p>
          <a:endParaRPr lang="en-US"/>
        </a:p>
      </dgm:t>
    </dgm:pt>
    <dgm:pt modelId="{D24E67DA-296A-4FB5-A942-345EB56ACA5B}" type="pres">
      <dgm:prSet presAssocID="{8A3CA0DD-FB8A-4DAA-AFD4-B39F5D42D243}" presName="connTx" presStyleLbl="parChTrans1D4" presStyleIdx="8" presStyleCnt="10"/>
      <dgm:spPr/>
      <dgm:t>
        <a:bodyPr/>
        <a:lstStyle/>
        <a:p>
          <a:endParaRPr lang="en-US"/>
        </a:p>
      </dgm:t>
    </dgm:pt>
    <dgm:pt modelId="{9A0E5C10-0D4B-4BC7-A514-0785E5D1396F}" type="pres">
      <dgm:prSet presAssocID="{9476679A-4230-4FDC-B22A-FA10B1AE19DA}" presName="root2" presStyleCnt="0"/>
      <dgm:spPr/>
    </dgm:pt>
    <dgm:pt modelId="{1659AAC0-D0F7-4D4D-901B-99A0CBA6F993}" type="pres">
      <dgm:prSet presAssocID="{9476679A-4230-4FDC-B22A-FA10B1AE19DA}" presName="LevelTwoTextNode" presStyleLbl="node4" presStyleIdx="8" presStyleCnt="10">
        <dgm:presLayoutVars>
          <dgm:chPref val="3"/>
        </dgm:presLayoutVars>
      </dgm:prSet>
      <dgm:spPr/>
      <dgm:t>
        <a:bodyPr/>
        <a:lstStyle/>
        <a:p>
          <a:endParaRPr lang="en-US"/>
        </a:p>
      </dgm:t>
    </dgm:pt>
    <dgm:pt modelId="{60257A03-E35A-4EAE-B39E-1E06CE4BC6D5}" type="pres">
      <dgm:prSet presAssocID="{9476679A-4230-4FDC-B22A-FA10B1AE19DA}" presName="level3hierChild" presStyleCnt="0"/>
      <dgm:spPr/>
    </dgm:pt>
    <dgm:pt modelId="{C92188C4-2E04-4872-B5BA-23314E83FF9E}" type="pres">
      <dgm:prSet presAssocID="{FCB849EE-9856-43D4-9104-30E9FBF239E9}" presName="conn2-1" presStyleLbl="parChTrans1D2" presStyleIdx="3" presStyleCnt="5"/>
      <dgm:spPr/>
      <dgm:t>
        <a:bodyPr/>
        <a:lstStyle/>
        <a:p>
          <a:endParaRPr lang="en-US"/>
        </a:p>
      </dgm:t>
    </dgm:pt>
    <dgm:pt modelId="{DC81FD50-636B-46F8-AA86-71D42381FF61}" type="pres">
      <dgm:prSet presAssocID="{FCB849EE-9856-43D4-9104-30E9FBF239E9}" presName="connTx" presStyleLbl="parChTrans1D2" presStyleIdx="3" presStyleCnt="5"/>
      <dgm:spPr/>
      <dgm:t>
        <a:bodyPr/>
        <a:lstStyle/>
        <a:p>
          <a:endParaRPr lang="en-US"/>
        </a:p>
      </dgm:t>
    </dgm:pt>
    <dgm:pt modelId="{F8752736-CE3F-4AC2-9983-111CC0CACC18}" type="pres">
      <dgm:prSet presAssocID="{53DC26B6-A382-422B-97E3-3E50653F6490}" presName="root2" presStyleCnt="0"/>
      <dgm:spPr/>
    </dgm:pt>
    <dgm:pt modelId="{A67E0457-9211-4211-9042-52200BBA9013}" type="pres">
      <dgm:prSet presAssocID="{53DC26B6-A382-422B-97E3-3E50653F6490}" presName="LevelTwoTextNode" presStyleLbl="node2" presStyleIdx="3" presStyleCnt="5">
        <dgm:presLayoutVars>
          <dgm:chPref val="3"/>
        </dgm:presLayoutVars>
      </dgm:prSet>
      <dgm:spPr/>
      <dgm:t>
        <a:bodyPr/>
        <a:lstStyle/>
        <a:p>
          <a:endParaRPr lang="en-US"/>
        </a:p>
      </dgm:t>
    </dgm:pt>
    <dgm:pt modelId="{5B35B143-F137-4D2B-B0A5-6B26BECF1BBA}" type="pres">
      <dgm:prSet presAssocID="{53DC26B6-A382-422B-97E3-3E50653F6490}" presName="level3hierChild" presStyleCnt="0"/>
      <dgm:spPr/>
    </dgm:pt>
    <dgm:pt modelId="{D363CA5A-ED6C-4413-9577-5B59053FFD53}" type="pres">
      <dgm:prSet presAssocID="{CBC8CFD7-F64B-4F90-99CA-93360F7E7DDE}" presName="conn2-1" presStyleLbl="parChTrans1D3" presStyleIdx="7" presStyleCnt="9"/>
      <dgm:spPr/>
      <dgm:t>
        <a:bodyPr/>
        <a:lstStyle/>
        <a:p>
          <a:endParaRPr lang="en-US"/>
        </a:p>
      </dgm:t>
    </dgm:pt>
    <dgm:pt modelId="{6333EF45-8658-45AD-841C-8D7220F8F217}" type="pres">
      <dgm:prSet presAssocID="{CBC8CFD7-F64B-4F90-99CA-93360F7E7DDE}" presName="connTx" presStyleLbl="parChTrans1D3" presStyleIdx="7" presStyleCnt="9"/>
      <dgm:spPr/>
      <dgm:t>
        <a:bodyPr/>
        <a:lstStyle/>
        <a:p>
          <a:endParaRPr lang="en-US"/>
        </a:p>
      </dgm:t>
    </dgm:pt>
    <dgm:pt modelId="{CC3ADEF6-7106-4E7C-89B2-C12E5937BFB5}" type="pres">
      <dgm:prSet presAssocID="{255C634C-C9DB-4DEC-80EF-21AD2881B2AC}" presName="root2" presStyleCnt="0"/>
      <dgm:spPr/>
    </dgm:pt>
    <dgm:pt modelId="{16334DF5-2CE7-46A6-B769-A211CBA041EF}" type="pres">
      <dgm:prSet presAssocID="{255C634C-C9DB-4DEC-80EF-21AD2881B2AC}" presName="LevelTwoTextNode" presStyleLbl="node3" presStyleIdx="7" presStyleCnt="9">
        <dgm:presLayoutVars>
          <dgm:chPref val="3"/>
        </dgm:presLayoutVars>
      </dgm:prSet>
      <dgm:spPr/>
      <dgm:t>
        <a:bodyPr/>
        <a:lstStyle/>
        <a:p>
          <a:endParaRPr lang="en-US"/>
        </a:p>
      </dgm:t>
    </dgm:pt>
    <dgm:pt modelId="{1A04D9AA-5589-44A9-8B86-39717E832D14}" type="pres">
      <dgm:prSet presAssocID="{255C634C-C9DB-4DEC-80EF-21AD2881B2AC}" presName="level3hierChild" presStyleCnt="0"/>
      <dgm:spPr/>
    </dgm:pt>
    <dgm:pt modelId="{2DB2659C-7E63-458C-B093-D7394E0C0962}" type="pres">
      <dgm:prSet presAssocID="{F85DB1BB-C956-4441-86D8-49C932095729}" presName="conn2-1" presStyleLbl="parChTrans1D4" presStyleIdx="9" presStyleCnt="10"/>
      <dgm:spPr/>
      <dgm:t>
        <a:bodyPr/>
        <a:lstStyle/>
        <a:p>
          <a:endParaRPr lang="en-US"/>
        </a:p>
      </dgm:t>
    </dgm:pt>
    <dgm:pt modelId="{5239FB3C-2454-4279-9C0F-F4EACA030956}" type="pres">
      <dgm:prSet presAssocID="{F85DB1BB-C956-4441-86D8-49C932095729}" presName="connTx" presStyleLbl="parChTrans1D4" presStyleIdx="9" presStyleCnt="10"/>
      <dgm:spPr/>
      <dgm:t>
        <a:bodyPr/>
        <a:lstStyle/>
        <a:p>
          <a:endParaRPr lang="en-US"/>
        </a:p>
      </dgm:t>
    </dgm:pt>
    <dgm:pt modelId="{01A08743-DB95-4152-B3CF-C5E354DF4226}" type="pres">
      <dgm:prSet presAssocID="{67940A9E-2A60-4235-9A8C-AA0C17AE496E}" presName="root2" presStyleCnt="0"/>
      <dgm:spPr/>
    </dgm:pt>
    <dgm:pt modelId="{B03733BC-8007-4E8B-8821-94600B090458}" type="pres">
      <dgm:prSet presAssocID="{67940A9E-2A60-4235-9A8C-AA0C17AE496E}" presName="LevelTwoTextNode" presStyleLbl="node4" presStyleIdx="9" presStyleCnt="10" custScaleX="230793">
        <dgm:presLayoutVars>
          <dgm:chPref val="3"/>
        </dgm:presLayoutVars>
      </dgm:prSet>
      <dgm:spPr/>
      <dgm:t>
        <a:bodyPr/>
        <a:lstStyle/>
        <a:p>
          <a:endParaRPr lang="en-US"/>
        </a:p>
      </dgm:t>
    </dgm:pt>
    <dgm:pt modelId="{061A9319-6B01-457C-B9EA-043EB1DAEFF3}" type="pres">
      <dgm:prSet presAssocID="{67940A9E-2A60-4235-9A8C-AA0C17AE496E}" presName="level3hierChild" presStyleCnt="0"/>
      <dgm:spPr/>
    </dgm:pt>
    <dgm:pt modelId="{C84D9AA4-301E-4E4F-AE13-06865ED82385}" type="pres">
      <dgm:prSet presAssocID="{FDA1D423-7E2B-4A6E-BF01-1B1463376D22}" presName="conn2-1" presStyleLbl="parChTrans1D2" presStyleIdx="4" presStyleCnt="5"/>
      <dgm:spPr/>
      <dgm:t>
        <a:bodyPr/>
        <a:lstStyle/>
        <a:p>
          <a:endParaRPr lang="en-US"/>
        </a:p>
      </dgm:t>
    </dgm:pt>
    <dgm:pt modelId="{C0399633-4473-406B-A536-602655465BEE}" type="pres">
      <dgm:prSet presAssocID="{FDA1D423-7E2B-4A6E-BF01-1B1463376D22}" presName="connTx" presStyleLbl="parChTrans1D2" presStyleIdx="4" presStyleCnt="5"/>
      <dgm:spPr/>
      <dgm:t>
        <a:bodyPr/>
        <a:lstStyle/>
        <a:p>
          <a:endParaRPr lang="en-US"/>
        </a:p>
      </dgm:t>
    </dgm:pt>
    <dgm:pt modelId="{C08F8553-1BC3-4119-9D39-94871E8DD8A2}" type="pres">
      <dgm:prSet presAssocID="{8E80DEF1-FF96-4252-AA1B-9D65676D57C1}" presName="root2" presStyleCnt="0"/>
      <dgm:spPr/>
    </dgm:pt>
    <dgm:pt modelId="{126EDBB1-C847-44FE-B35B-07CED8B2C637}" type="pres">
      <dgm:prSet presAssocID="{8E80DEF1-FF96-4252-AA1B-9D65676D57C1}" presName="LevelTwoTextNode" presStyleLbl="node2" presStyleIdx="4" presStyleCnt="5">
        <dgm:presLayoutVars>
          <dgm:chPref val="3"/>
        </dgm:presLayoutVars>
      </dgm:prSet>
      <dgm:spPr/>
      <dgm:t>
        <a:bodyPr/>
        <a:lstStyle/>
        <a:p>
          <a:endParaRPr lang="en-US"/>
        </a:p>
      </dgm:t>
    </dgm:pt>
    <dgm:pt modelId="{30FEAEE6-148C-4B4D-89A4-E67309F43B67}" type="pres">
      <dgm:prSet presAssocID="{8E80DEF1-FF96-4252-AA1B-9D65676D57C1}" presName="level3hierChild" presStyleCnt="0"/>
      <dgm:spPr/>
    </dgm:pt>
    <dgm:pt modelId="{C0A85CCD-2E1E-485D-B55A-35B6355EA942}" type="pres">
      <dgm:prSet presAssocID="{4CA7B6CA-9B5C-4719-936C-E67BFB7B417A}" presName="conn2-1" presStyleLbl="parChTrans1D3" presStyleIdx="8" presStyleCnt="9"/>
      <dgm:spPr/>
      <dgm:t>
        <a:bodyPr/>
        <a:lstStyle/>
        <a:p>
          <a:endParaRPr lang="en-US"/>
        </a:p>
      </dgm:t>
    </dgm:pt>
    <dgm:pt modelId="{5FEF8335-9FC9-4DCE-A4A0-F65DE2D3B45B}" type="pres">
      <dgm:prSet presAssocID="{4CA7B6CA-9B5C-4719-936C-E67BFB7B417A}" presName="connTx" presStyleLbl="parChTrans1D3" presStyleIdx="8" presStyleCnt="9"/>
      <dgm:spPr/>
      <dgm:t>
        <a:bodyPr/>
        <a:lstStyle/>
        <a:p>
          <a:endParaRPr lang="en-US"/>
        </a:p>
      </dgm:t>
    </dgm:pt>
    <dgm:pt modelId="{3BC0DAA0-4899-4B41-9F0E-A76112DDBF70}" type="pres">
      <dgm:prSet presAssocID="{6BA5F432-13EF-4318-97EE-25D13DB676C6}" presName="root2" presStyleCnt="0"/>
      <dgm:spPr/>
    </dgm:pt>
    <dgm:pt modelId="{CD600A49-BD09-469F-85B2-7DFAEB122EBE}" type="pres">
      <dgm:prSet presAssocID="{6BA5F432-13EF-4318-97EE-25D13DB676C6}" presName="LevelTwoTextNode" presStyleLbl="node3" presStyleIdx="8" presStyleCnt="9" custScaleX="193920">
        <dgm:presLayoutVars>
          <dgm:chPref val="3"/>
        </dgm:presLayoutVars>
      </dgm:prSet>
      <dgm:spPr/>
      <dgm:t>
        <a:bodyPr/>
        <a:lstStyle/>
        <a:p>
          <a:endParaRPr lang="en-US"/>
        </a:p>
      </dgm:t>
    </dgm:pt>
    <dgm:pt modelId="{B7355AD1-0F4D-40A6-AF47-141C180E2A22}" type="pres">
      <dgm:prSet presAssocID="{6BA5F432-13EF-4318-97EE-25D13DB676C6}" presName="level3hierChild" presStyleCnt="0"/>
      <dgm:spPr/>
    </dgm:pt>
  </dgm:ptLst>
  <dgm:cxnLst>
    <dgm:cxn modelId="{A671D698-5758-4EEB-A780-63E9E7609D48}" type="presOf" srcId="{9FBFA8DC-E04B-4544-8DFC-DC6FE7D037E4}" destId="{4DA17BBA-770C-4381-A844-78CBBF90F1B3}" srcOrd="0" destOrd="0" presId="urn:microsoft.com/office/officeart/2005/8/layout/hierarchy2"/>
    <dgm:cxn modelId="{C458818B-F6BE-4074-B8CF-2D12390B39A6}" srcId="{69C49439-3ED2-46DA-AB8C-E79CBAE93D55}" destId="{FEBA56C8-AFFD-4024-8088-16A2D65DDE25}" srcOrd="0" destOrd="0" parTransId="{C26B6A19-F895-420F-9A85-A4BF2EF28472}" sibTransId="{0A5276D4-7405-4EF2-B213-8A0E5266909D}"/>
    <dgm:cxn modelId="{9D8EFAFC-D5D4-4D45-AF07-A3AE155E0FA3}" srcId="{38D2542D-F477-4445-9A4B-877D8169606B}" destId="{EF92F75A-6CDE-4386-8267-18C8A8298C99}" srcOrd="0" destOrd="0" parTransId="{E4C001C3-4E58-4E8F-B3A1-B4A0E986C67E}" sibTransId="{BAE05FA8-398F-4388-B2C5-41E1299BAC03}"/>
    <dgm:cxn modelId="{F331618E-2777-41DE-8CD7-FE8C36A6195B}" type="presOf" srcId="{D170B46C-EE02-49DB-ABD7-C60A77A39931}" destId="{6832F820-0191-4033-97C4-CF573659D547}" srcOrd="1" destOrd="0" presId="urn:microsoft.com/office/officeart/2005/8/layout/hierarchy2"/>
    <dgm:cxn modelId="{BBE2BCE8-06C5-4F5E-9D9C-CDEBB4CAE9B4}" type="presOf" srcId="{20EDA32E-B24E-47FA-A6FF-B5DBC2911606}" destId="{F4F3D88A-E202-40B5-B96D-C60552948400}" srcOrd="0" destOrd="0" presId="urn:microsoft.com/office/officeart/2005/8/layout/hierarchy2"/>
    <dgm:cxn modelId="{7F4CF5EA-9560-4B4E-9D26-876042F4CEAC}" type="presOf" srcId="{FDA1D423-7E2B-4A6E-BF01-1B1463376D22}" destId="{C84D9AA4-301E-4E4F-AE13-06865ED82385}" srcOrd="0" destOrd="0" presId="urn:microsoft.com/office/officeart/2005/8/layout/hierarchy2"/>
    <dgm:cxn modelId="{64647FAF-D32C-4A5E-A410-2AD5778D188D}" type="presOf" srcId="{69C49439-3ED2-46DA-AB8C-E79CBAE93D55}" destId="{6C513A9B-501C-4155-B0DE-271097860F7E}" srcOrd="0" destOrd="0" presId="urn:microsoft.com/office/officeart/2005/8/layout/hierarchy2"/>
    <dgm:cxn modelId="{7BD1F458-7285-4797-9610-388D60290852}" srcId="{77531231-9915-46F8-ADC3-779583FBDF2E}" destId="{5D2ABEE3-D597-4D47-892E-D6962B7DD4D6}" srcOrd="1" destOrd="0" parTransId="{9FBFA8DC-E04B-4544-8DFC-DC6FE7D037E4}" sibTransId="{BC2F4F99-8621-458D-917D-D3E8F880582C}"/>
    <dgm:cxn modelId="{E090AB19-72E2-4FA3-BF25-96C31CFEAA74}" srcId="{38D2542D-F477-4445-9A4B-877D8169606B}" destId="{69C49439-3ED2-46DA-AB8C-E79CBAE93D55}" srcOrd="1" destOrd="0" parTransId="{85EBD4C5-984B-42A7-8B4E-952E7B51C2C8}" sibTransId="{47369078-E1BC-4ED3-A44E-DBA2542FC95C}"/>
    <dgm:cxn modelId="{3997BC90-221E-48A4-9132-2D50D68514C9}" type="presOf" srcId="{9476679A-4230-4FDC-B22A-FA10B1AE19DA}" destId="{1659AAC0-D0F7-4D4D-901B-99A0CBA6F993}" srcOrd="0" destOrd="0" presId="urn:microsoft.com/office/officeart/2005/8/layout/hierarchy2"/>
    <dgm:cxn modelId="{3D633EE2-3A17-484B-A357-CFF7820ABF2E}" type="presOf" srcId="{F1F683FC-CF7B-49F6-978F-00A047684F3B}" destId="{A8B9CC54-FC9B-4991-B3E4-98E748AD4A72}" srcOrd="0" destOrd="0" presId="urn:microsoft.com/office/officeart/2005/8/layout/hierarchy2"/>
    <dgm:cxn modelId="{8865159B-541B-4668-B826-E267D1C0362B}" type="presOf" srcId="{45D711AB-3B85-41CC-A1B7-6B01302CAED3}" destId="{F9458A06-874E-45AE-8531-DAFBBCA4676C}" srcOrd="0" destOrd="0" presId="urn:microsoft.com/office/officeart/2005/8/layout/hierarchy2"/>
    <dgm:cxn modelId="{9C64B0C6-8A0A-475A-B152-0F230C60FCFD}" type="presOf" srcId="{5A7B3927-D23A-46E0-AF47-54D597061905}" destId="{31EDF0A5-4C9E-4B00-9DE1-9749C00595AF}" srcOrd="1" destOrd="0" presId="urn:microsoft.com/office/officeart/2005/8/layout/hierarchy2"/>
    <dgm:cxn modelId="{705D6524-A4D9-4E61-91E2-C17B1AF66F80}" type="presOf" srcId="{D170B46C-EE02-49DB-ABD7-C60A77A39931}" destId="{CAEB634E-B1F5-4492-B41E-C4F97A24BFFD}" srcOrd="0" destOrd="0" presId="urn:microsoft.com/office/officeart/2005/8/layout/hierarchy2"/>
    <dgm:cxn modelId="{5F47C6AB-F84D-4649-A578-CB508BDDEAA6}" srcId="{F5574EDB-E963-4F99-99A9-61BE3890AFDC}" destId="{B9E4B802-BED0-43AE-BD4E-F683982B57A6}" srcOrd="0" destOrd="0" parTransId="{C9A3FA75-5E2B-4BC4-8F88-F6E4BECA7FEF}" sibTransId="{77ED9C9D-D3B6-4D20-9836-3A53C25F2399}"/>
    <dgm:cxn modelId="{F659EF8C-262F-4A9F-B7C0-1B3F0262F297}" type="presOf" srcId="{827F82D5-D5C4-43C0-8BCB-C88F481F8647}" destId="{B91A26DA-9E3A-47F5-BEB4-88F1F13153DC}" srcOrd="0" destOrd="0" presId="urn:microsoft.com/office/officeart/2005/8/layout/hierarchy2"/>
    <dgm:cxn modelId="{58DFFCB1-6A0F-430E-8596-D7844AB66332}" type="presOf" srcId="{C3EC2AB8-BEA2-48DC-AAA7-451E7B270D25}" destId="{576AED2B-5B63-4AC1-A9B7-2D9F794ADDB7}" srcOrd="1" destOrd="0" presId="urn:microsoft.com/office/officeart/2005/8/layout/hierarchy2"/>
    <dgm:cxn modelId="{EAA01AE5-1DF3-450B-A5E0-C2062D4A5B34}" type="presOf" srcId="{1EC3C830-4742-4D8D-8308-6EE8B7BD3F9C}" destId="{8609C642-3403-45E0-ABE2-F5C0239F835A}" srcOrd="1" destOrd="0" presId="urn:microsoft.com/office/officeart/2005/8/layout/hierarchy2"/>
    <dgm:cxn modelId="{DF44623A-BE5D-46D8-8081-8F496EEB6279}" type="presOf" srcId="{F85DB1BB-C956-4441-86D8-49C932095729}" destId="{5239FB3C-2454-4279-9C0F-F4EACA030956}" srcOrd="1" destOrd="0" presId="urn:microsoft.com/office/officeart/2005/8/layout/hierarchy2"/>
    <dgm:cxn modelId="{0DFBB662-4153-4773-B1EB-0394E59F8082}" type="presOf" srcId="{C8C2CDE6-C4CF-42E2-9083-DB8EC4F6B6C9}" destId="{36EEF130-B20C-4678-B7E6-158CFBB75FCF}" srcOrd="0" destOrd="0" presId="urn:microsoft.com/office/officeart/2005/8/layout/hierarchy2"/>
    <dgm:cxn modelId="{C78F40CA-786C-404E-BF28-D69EB760148E}" srcId="{255C634C-C9DB-4DEC-80EF-21AD2881B2AC}" destId="{67940A9E-2A60-4235-9A8C-AA0C17AE496E}" srcOrd="0" destOrd="0" parTransId="{F85DB1BB-C956-4441-86D8-49C932095729}" sibTransId="{F219906A-A6D4-445D-BF14-D981E762552E}"/>
    <dgm:cxn modelId="{B26BC7BC-FEB6-4FBA-98EE-BC334B21808E}" type="presOf" srcId="{CBC8CFD7-F64B-4F90-99CA-93360F7E7DDE}" destId="{D363CA5A-ED6C-4413-9577-5B59053FFD53}" srcOrd="0" destOrd="0" presId="urn:microsoft.com/office/officeart/2005/8/layout/hierarchy2"/>
    <dgm:cxn modelId="{E98F6AE0-3C0C-44CB-9F64-CC88BB203342}" type="presOf" srcId="{019D040F-F4CB-42F7-97D4-06497D17ECAE}" destId="{1640FDB5-2731-4B3E-8355-37AA5828B0B7}" srcOrd="1" destOrd="0" presId="urn:microsoft.com/office/officeart/2005/8/layout/hierarchy2"/>
    <dgm:cxn modelId="{591DB18C-58FB-4B49-A913-AFBDAB814198}" type="presOf" srcId="{9FBFA8DC-E04B-4544-8DFC-DC6FE7D037E4}" destId="{428C9CB6-5679-469B-A4F4-7EAF3EAE8224}" srcOrd="1" destOrd="0" presId="urn:microsoft.com/office/officeart/2005/8/layout/hierarchy2"/>
    <dgm:cxn modelId="{2EF218B0-50C9-480D-9B7F-6B71AE81A09E}" type="presOf" srcId="{B77B69B0-D06F-4DC8-987B-74F8D930E6C6}" destId="{AB414CBF-4292-4591-9CA5-EF89F41A3ED2}" srcOrd="1" destOrd="0" presId="urn:microsoft.com/office/officeart/2005/8/layout/hierarchy2"/>
    <dgm:cxn modelId="{7C715373-CC47-4E07-B3CA-681656BB8545}" type="presOf" srcId="{F165CF7F-E5AB-472E-9F0A-3AA39D75E54F}" destId="{F9832D53-FA36-4D5A-851A-E50348DE86EC}" srcOrd="0" destOrd="0" presId="urn:microsoft.com/office/officeart/2005/8/layout/hierarchy2"/>
    <dgm:cxn modelId="{33EFC548-134E-44CD-BC8F-3CAFC433987E}" type="presOf" srcId="{C3EC2AB8-BEA2-48DC-AAA7-451E7B270D25}" destId="{7C56ACB6-FA97-4328-94B9-56F3B0B8D51A}" srcOrd="0" destOrd="0" presId="urn:microsoft.com/office/officeart/2005/8/layout/hierarchy2"/>
    <dgm:cxn modelId="{1E2AECB2-67B6-4AAB-AE41-E2A287B440A0}" srcId="{20EDA32E-B24E-47FA-A6FF-B5DBC2911606}" destId="{38D2542D-F477-4445-9A4B-877D8169606B}" srcOrd="1" destOrd="0" parTransId="{D170B46C-EE02-49DB-ABD7-C60A77A39931}" sibTransId="{40B98C3D-2D42-4D6D-BED6-B7FF48C98C47}"/>
    <dgm:cxn modelId="{92942564-22CE-40E8-B3E5-09221B05031C}" srcId="{C8C2CDE6-C4CF-42E2-9083-DB8EC4F6B6C9}" destId="{F5574EDB-E963-4F99-99A9-61BE3890AFDC}" srcOrd="0" destOrd="0" parTransId="{1EC3C830-4742-4D8D-8308-6EE8B7BD3F9C}" sibTransId="{19AC31BE-3A91-440E-B10E-E9F6267A02C4}"/>
    <dgm:cxn modelId="{52894735-DA80-40C8-8677-1D9EFB1A8855}" type="presOf" srcId="{C0328DFF-1614-4D59-BAA4-876142419E3A}" destId="{12F2F200-1212-428E-938D-6CDDEF4D5F12}" srcOrd="1" destOrd="0" presId="urn:microsoft.com/office/officeart/2005/8/layout/hierarchy2"/>
    <dgm:cxn modelId="{5F64F7E3-5045-49CA-B4EA-14B4557421BB}" srcId="{C2DA68CB-D2E4-4549-B481-91E8DFD22054}" destId="{F165CF7F-E5AB-472E-9F0A-3AA39D75E54F}" srcOrd="0" destOrd="0" parTransId="{019D040F-F4CB-42F7-97D4-06497D17ECAE}" sibTransId="{65A93F79-735E-47B9-BC8F-889F7713253A}"/>
    <dgm:cxn modelId="{149B59C4-45E3-4318-BB33-5E204980DC4A}" type="presOf" srcId="{C38ABB4A-B7F7-4028-893A-2C05498D9AAE}" destId="{816B48C4-91CD-4AC5-B6A3-D082FBBA6CF2}" srcOrd="0" destOrd="0" presId="urn:microsoft.com/office/officeart/2005/8/layout/hierarchy2"/>
    <dgm:cxn modelId="{30BD1905-07CE-4EFD-B7DF-E93930365340}" type="presOf" srcId="{5D2ABEE3-D597-4D47-892E-D6962B7DD4D6}" destId="{486F9952-B00C-429A-905D-43A491D03B09}" srcOrd="0" destOrd="0" presId="urn:microsoft.com/office/officeart/2005/8/layout/hierarchy2"/>
    <dgm:cxn modelId="{096D5A95-7B15-4968-8015-E5F271A366E8}" type="presOf" srcId="{B30D34FD-53A4-4A26-938B-F0E27FF66E93}" destId="{6DB69316-FA25-48F4-A6EB-C463FC42FA3B}" srcOrd="0" destOrd="0" presId="urn:microsoft.com/office/officeart/2005/8/layout/hierarchy2"/>
    <dgm:cxn modelId="{48A7AEC3-2E42-4FB7-B4A6-5572A1EE5F55}" type="presOf" srcId="{B30D34FD-53A4-4A26-938B-F0E27FF66E93}" destId="{0B11A9BE-168A-46FC-BAD6-10B13042DA4B}" srcOrd="1" destOrd="0" presId="urn:microsoft.com/office/officeart/2005/8/layout/hierarchy2"/>
    <dgm:cxn modelId="{2F98C586-96ED-4994-8ABE-EE46232C874D}" type="presOf" srcId="{C9A3FA75-5E2B-4BC4-8F88-F6E4BECA7FEF}" destId="{ACFC93B4-CF25-4A89-A7A0-CCD69801ED48}" srcOrd="0" destOrd="0" presId="urn:microsoft.com/office/officeart/2005/8/layout/hierarchy2"/>
    <dgm:cxn modelId="{1545D153-0770-455A-B6AD-6F44C9E2CF17}" srcId="{20EDA32E-B24E-47FA-A6FF-B5DBC2911606}" destId="{8E80DEF1-FF96-4252-AA1B-9D65676D57C1}" srcOrd="4" destOrd="0" parTransId="{FDA1D423-7E2B-4A6E-BF01-1B1463376D22}" sibTransId="{161D0DBC-8467-4690-BF2F-CFD5AB971F31}"/>
    <dgm:cxn modelId="{A011827E-E844-4FBA-B1A8-1D581A8DB567}" type="presOf" srcId="{1EC3C830-4742-4D8D-8308-6EE8B7BD3F9C}" destId="{62EA1EF9-76B9-41A4-AE4D-F4DC062C59DF}" srcOrd="0" destOrd="0" presId="urn:microsoft.com/office/officeart/2005/8/layout/hierarchy2"/>
    <dgm:cxn modelId="{E28EF037-2F31-4374-BF99-A0965A3A6759}" srcId="{20EDA32E-B24E-47FA-A6FF-B5DBC2911606}" destId="{C2DA68CB-D2E4-4549-B481-91E8DFD22054}" srcOrd="0" destOrd="0" parTransId="{B77B69B0-D06F-4DC8-987B-74F8D930E6C6}" sibTransId="{727982A1-2BA0-481A-90F3-1D7517AF1F97}"/>
    <dgm:cxn modelId="{1C41E557-244B-4FE7-8D5A-475139B2E136}" srcId="{36ACCD42-F341-4E7C-8251-56A26B232952}" destId="{827F82D5-D5C4-43C0-8BCB-C88F481F8647}" srcOrd="0" destOrd="0" parTransId="{B30D34FD-53A4-4A26-938B-F0E27FF66E93}" sibTransId="{27AE30E9-DEE6-48B4-820F-3F7CF3ED6C7B}"/>
    <dgm:cxn modelId="{A58CBE64-602E-47F0-AB2C-3276D28A1023}" srcId="{53DC26B6-A382-422B-97E3-3E50653F6490}" destId="{255C634C-C9DB-4DEC-80EF-21AD2881B2AC}" srcOrd="0" destOrd="0" parTransId="{CBC8CFD7-F64B-4F90-99CA-93360F7E7DDE}" sibTransId="{7A56AA68-BF1A-435E-AD06-39325C77415C}"/>
    <dgm:cxn modelId="{11AC4F39-D12B-411F-B08F-94D739B2922D}" srcId="{8E80DEF1-FF96-4252-AA1B-9D65676D57C1}" destId="{6BA5F432-13EF-4318-97EE-25D13DB676C6}" srcOrd="0" destOrd="0" parTransId="{4CA7B6CA-9B5C-4719-936C-E67BFB7B417A}" sibTransId="{7505C6A6-F244-4B8A-B923-FC19CD16DC24}"/>
    <dgm:cxn modelId="{58A33885-588F-4654-BC1B-A258EA09540B}" srcId="{5D2ABEE3-D597-4D47-892E-D6962B7DD4D6}" destId="{9476679A-4230-4FDC-B22A-FA10B1AE19DA}" srcOrd="0" destOrd="0" parTransId="{8A3CA0DD-FB8A-4DAA-AFD4-B39F5D42D243}" sibTransId="{692CA184-5CC8-4377-8432-C76D6E2936CC}"/>
    <dgm:cxn modelId="{A37794EB-BA7F-45B4-B193-73AEB76914D7}" srcId="{20EDA32E-B24E-47FA-A6FF-B5DBC2911606}" destId="{77531231-9915-46F8-ADC3-779583FBDF2E}" srcOrd="2" destOrd="0" parTransId="{45D711AB-3B85-41CC-A1B7-6B01302CAED3}" sibTransId="{9640B19D-EA73-4A90-833E-C3B7B30309D6}"/>
    <dgm:cxn modelId="{3F7434CE-CF82-4889-9320-118B945C404E}" type="presOf" srcId="{FEBA56C8-AFFD-4024-8088-16A2D65DDE25}" destId="{578913E2-0E95-49D2-8519-F45DDF0A3CED}" srcOrd="0" destOrd="0" presId="urn:microsoft.com/office/officeart/2005/8/layout/hierarchy2"/>
    <dgm:cxn modelId="{D2CA6102-26DD-4F73-9872-8497CC131BC5}" type="presOf" srcId="{B121FEA3-3CE6-4444-A282-AD21BD9F3FCD}" destId="{01EB9D1F-11C9-4223-8F4E-862351362483}" srcOrd="0" destOrd="0" presId="urn:microsoft.com/office/officeart/2005/8/layout/hierarchy2"/>
    <dgm:cxn modelId="{A948356B-C383-4403-8195-A59F741955B3}" type="presOf" srcId="{EF92F75A-6CDE-4386-8267-18C8A8298C99}" destId="{151AE271-28AA-4A28-A1CF-AECBBFE5E4D0}" srcOrd="0" destOrd="0" presId="urn:microsoft.com/office/officeart/2005/8/layout/hierarchy2"/>
    <dgm:cxn modelId="{D4A337F5-D106-4806-A53A-14A0BAB8C6F8}" type="presOf" srcId="{59C4C48F-7C1A-4785-809D-E2B3048E0504}" destId="{0B394610-1CA5-4B80-BD42-1871A1C64034}" srcOrd="1" destOrd="0" presId="urn:microsoft.com/office/officeart/2005/8/layout/hierarchy2"/>
    <dgm:cxn modelId="{C1D327E6-0965-4FD3-B7D3-32FEDE07A490}" type="presOf" srcId="{38D2542D-F477-4445-9A4B-877D8169606B}" destId="{00275335-1677-4809-9DEC-126B314C31D9}" srcOrd="0" destOrd="0" presId="urn:microsoft.com/office/officeart/2005/8/layout/hierarchy2"/>
    <dgm:cxn modelId="{76C02DF8-B749-4FE1-8AE1-9DED1E394700}" srcId="{FEBA56C8-AFFD-4024-8088-16A2D65DDE25}" destId="{C8D233A3-74FE-46B5-B3CD-E6E47251B7FF}" srcOrd="0" destOrd="0" parTransId="{F1F683FC-CF7B-49F6-978F-00A047684F3B}" sibTransId="{73F4FF8A-2617-410A-919E-A9FF91744CF2}"/>
    <dgm:cxn modelId="{0DE4B1C7-AE1A-4011-954A-0EAA4BD5F0B0}" type="presOf" srcId="{FDA1D423-7E2B-4A6E-BF01-1B1463376D22}" destId="{C0399633-4473-406B-A536-602655465BEE}" srcOrd="1" destOrd="0" presId="urn:microsoft.com/office/officeart/2005/8/layout/hierarchy2"/>
    <dgm:cxn modelId="{BC251BE8-89CE-4FEF-9201-191EC30DF0AB}" type="presOf" srcId="{67940A9E-2A60-4235-9A8C-AA0C17AE496E}" destId="{B03733BC-8007-4E8B-8821-94600B090458}" srcOrd="0" destOrd="0" presId="urn:microsoft.com/office/officeart/2005/8/layout/hierarchy2"/>
    <dgm:cxn modelId="{E7DBFAA7-DDFE-41E7-835A-3D44891DC80E}" srcId="{20EDA32E-B24E-47FA-A6FF-B5DBC2911606}" destId="{53DC26B6-A382-422B-97E3-3E50653F6490}" srcOrd="3" destOrd="0" parTransId="{FCB849EE-9856-43D4-9104-30E9FBF239E9}" sibTransId="{5E78D3EC-D917-4CBE-98CD-BFF093E1E50C}"/>
    <dgm:cxn modelId="{5A92AF03-F133-4DF2-9030-D4847C804279}" type="presOf" srcId="{8A3CA0DD-FB8A-4DAA-AFD4-B39F5D42D243}" destId="{D24E67DA-296A-4FB5-A942-345EB56ACA5B}" srcOrd="1" destOrd="0" presId="urn:microsoft.com/office/officeart/2005/8/layout/hierarchy2"/>
    <dgm:cxn modelId="{E31FBED6-6910-4DDE-8B25-6D5C11FCB477}" type="presOf" srcId="{B9E4B802-BED0-43AE-BD4E-F683982B57A6}" destId="{9B13B386-C074-455E-AF15-264D6EB07D02}" srcOrd="0" destOrd="0" presId="urn:microsoft.com/office/officeart/2005/8/layout/hierarchy2"/>
    <dgm:cxn modelId="{2C7E67C7-478B-4390-BB65-B107F468B653}" type="presOf" srcId="{E4C001C3-4E58-4E8F-B3A1-B4A0E986C67E}" destId="{4AAF12D4-BC50-46B3-9235-66A0AE41AB9E}" srcOrd="0" destOrd="0" presId="urn:microsoft.com/office/officeart/2005/8/layout/hierarchy2"/>
    <dgm:cxn modelId="{2B846EA7-22BD-4EFD-B38C-1148EB476D3F}" type="presOf" srcId="{FCB849EE-9856-43D4-9104-30E9FBF239E9}" destId="{C92188C4-2E04-4872-B5BA-23314E83FF9E}" srcOrd="0" destOrd="0" presId="urn:microsoft.com/office/officeart/2005/8/layout/hierarchy2"/>
    <dgm:cxn modelId="{A12F49A2-B5A4-4605-B557-3373318B6179}" type="presOf" srcId="{53DC26B6-A382-422B-97E3-3E50653F6490}" destId="{A67E0457-9211-4211-9042-52200BBA9013}" srcOrd="0" destOrd="0" presId="urn:microsoft.com/office/officeart/2005/8/layout/hierarchy2"/>
    <dgm:cxn modelId="{35770F2D-1F72-482B-9D3F-BCDFA979FAE9}" srcId="{C2DA68CB-D2E4-4549-B481-91E8DFD22054}" destId="{36ACCD42-F341-4E7C-8251-56A26B232952}" srcOrd="2" destOrd="0" parTransId="{59C4C48F-7C1A-4785-809D-E2B3048E0504}" sibTransId="{268178B1-25F7-4312-8C9B-E833AE21D03F}"/>
    <dgm:cxn modelId="{917564BD-22B4-4BB7-942D-FF1426E0CC3C}" type="presOf" srcId="{4CA7B6CA-9B5C-4719-936C-E67BFB7B417A}" destId="{5FEF8335-9FC9-4DCE-A4A0-F65DE2D3B45B}" srcOrd="1" destOrd="0" presId="urn:microsoft.com/office/officeart/2005/8/layout/hierarchy2"/>
    <dgm:cxn modelId="{55FFC367-2143-4501-9FA7-B0468182678E}" type="presOf" srcId="{F1F683FC-CF7B-49F6-978F-00A047684F3B}" destId="{B9EE7A80-F8FF-45A9-9CD9-FDD2971317B7}" srcOrd="1" destOrd="0" presId="urn:microsoft.com/office/officeart/2005/8/layout/hierarchy2"/>
    <dgm:cxn modelId="{A3E418B8-491A-4773-B93C-4654A2157269}" type="presOf" srcId="{FCB849EE-9856-43D4-9104-30E9FBF239E9}" destId="{DC81FD50-636B-46F8-AA86-71D42381FF61}" srcOrd="1" destOrd="0" presId="urn:microsoft.com/office/officeart/2005/8/layout/hierarchy2"/>
    <dgm:cxn modelId="{26A65D1B-6076-47AA-B9E9-E84DF359299F}" type="presOf" srcId="{C26B6A19-F895-420F-9A85-A4BF2EF28472}" destId="{9567E31F-D181-45A2-9CE1-4FF93F47E2F2}" srcOrd="0" destOrd="0" presId="urn:microsoft.com/office/officeart/2005/8/layout/hierarchy2"/>
    <dgm:cxn modelId="{C2A517FC-78D4-4270-AB31-41E355DD5281}" type="presOf" srcId="{255C634C-C9DB-4DEC-80EF-21AD2881B2AC}" destId="{16334DF5-2CE7-46A6-B769-A211CBA041EF}" srcOrd="0" destOrd="0" presId="urn:microsoft.com/office/officeart/2005/8/layout/hierarchy2"/>
    <dgm:cxn modelId="{71F4213A-4365-412C-8B4D-3CCE59E1DD1F}" type="presOf" srcId="{C0328DFF-1614-4D59-BAA4-876142419E3A}" destId="{AB99C96D-E75D-451D-8530-6B538E112EA3}" srcOrd="0" destOrd="0" presId="urn:microsoft.com/office/officeart/2005/8/layout/hierarchy2"/>
    <dgm:cxn modelId="{BED6FA58-344D-4F6F-B970-AEDB25D61DCC}" type="presOf" srcId="{36ACCD42-F341-4E7C-8251-56A26B232952}" destId="{892713D5-5083-4018-8B6B-163E5901A71E}" srcOrd="0" destOrd="0" presId="urn:microsoft.com/office/officeart/2005/8/layout/hierarchy2"/>
    <dgm:cxn modelId="{B1C21484-89C5-45F2-AB5F-62A1EA761120}" srcId="{F50C0C6F-22C2-40BE-94E3-6F8251D44C56}" destId="{B121FEA3-3CE6-4444-A282-AD21BD9F3FCD}" srcOrd="0" destOrd="0" parTransId="{37F78222-2DF5-491E-8E19-34E9CEDF3645}" sibTransId="{8099F69C-59E0-4729-A443-86D06B0D3588}"/>
    <dgm:cxn modelId="{2441B701-25F8-481B-AF01-F8BC83E0AA81}" type="presOf" srcId="{F85DB1BB-C956-4441-86D8-49C932095729}" destId="{2DB2659C-7E63-458C-B093-D7394E0C0962}" srcOrd="0" destOrd="0" presId="urn:microsoft.com/office/officeart/2005/8/layout/hierarchy2"/>
    <dgm:cxn modelId="{78B88134-00DF-4BE8-8820-EE8B5DFFEE18}" srcId="{F165CF7F-E5AB-472E-9F0A-3AA39D75E54F}" destId="{C38ABB4A-B7F7-4028-893A-2C05498D9AAE}" srcOrd="0" destOrd="0" parTransId="{3B6E7BD0-C2FE-4540-9FFE-326D8A9AF3BC}" sibTransId="{AC1CAF54-B9AE-47D4-906E-E8ABC886A4DD}"/>
    <dgm:cxn modelId="{032B4A6C-3679-47EC-ABC7-6C13173DDC96}" type="presOf" srcId="{019D040F-F4CB-42F7-97D4-06497D17ECAE}" destId="{1BAE9436-871A-48B1-9369-198EA1F8C1A8}" srcOrd="0" destOrd="0" presId="urn:microsoft.com/office/officeart/2005/8/layout/hierarchy2"/>
    <dgm:cxn modelId="{6D44A08E-0CA8-4F0D-A96D-B47C819744CB}" type="presOf" srcId="{6BA5F432-13EF-4318-97EE-25D13DB676C6}" destId="{CD600A49-BD09-469F-85B2-7DFAEB122EBE}" srcOrd="0" destOrd="0" presId="urn:microsoft.com/office/officeart/2005/8/layout/hierarchy2"/>
    <dgm:cxn modelId="{5E0FA031-8C64-438E-8BFF-7DE17ECBB73E}" type="presOf" srcId="{5A7B3927-D23A-46E0-AF47-54D597061905}" destId="{67F353F4-29EE-4ABB-98F9-CDC643A1D64F}" srcOrd="0" destOrd="0" presId="urn:microsoft.com/office/officeart/2005/8/layout/hierarchy2"/>
    <dgm:cxn modelId="{C4A2653B-DD48-487D-A69D-A384D30F3B07}" type="presOf" srcId="{59C4C48F-7C1A-4785-809D-E2B3048E0504}" destId="{99F46BC6-8080-403E-8E3E-4F1B92489A96}" srcOrd="0" destOrd="0" presId="urn:microsoft.com/office/officeart/2005/8/layout/hierarchy2"/>
    <dgm:cxn modelId="{D1F1791E-E71F-48E3-B236-511E2E2E199E}" srcId="{C2DA68CB-D2E4-4549-B481-91E8DFD22054}" destId="{6D06FC7F-D6EA-4541-8284-BE9CFF5FB3FF}" srcOrd="1" destOrd="0" parTransId="{5A7B3927-D23A-46E0-AF47-54D597061905}" sibTransId="{B94E9371-CFAD-46CD-A609-6489DF363599}"/>
    <dgm:cxn modelId="{F9EE697B-4EF1-4E7C-B892-76B288F0D4F5}" type="presOf" srcId="{F5574EDB-E963-4F99-99A9-61BE3890AFDC}" destId="{AD1BAE6B-0015-4BD0-AFE9-6AC8A1673AF4}" srcOrd="0" destOrd="0" presId="urn:microsoft.com/office/officeart/2005/8/layout/hierarchy2"/>
    <dgm:cxn modelId="{F5BCAD59-7C92-4E72-96EA-38F1FEBA24B4}" type="presOf" srcId="{85EBD4C5-984B-42A7-8B4E-952E7B51C2C8}" destId="{6EF3B26C-7C8A-4243-8653-19283FD53C85}" srcOrd="1" destOrd="0" presId="urn:microsoft.com/office/officeart/2005/8/layout/hierarchy2"/>
    <dgm:cxn modelId="{04E24084-EADA-439A-8E2E-07BB54479D80}" type="presOf" srcId="{C8D233A3-74FE-46B5-B3CD-E6E47251B7FF}" destId="{69F4B6B8-3AEB-473F-BF3F-36F5C866C8F4}" srcOrd="0" destOrd="0" presId="urn:microsoft.com/office/officeart/2005/8/layout/hierarchy2"/>
    <dgm:cxn modelId="{E168916E-9242-4799-A4C0-69C8DD9DCAB9}" type="presOf" srcId="{AB7A3E8E-67FC-4D31-8E70-1646DA2BD9E1}" destId="{BA06BE98-6FE2-4FF3-AABF-AE77C9B101FB}" srcOrd="0" destOrd="0" presId="urn:microsoft.com/office/officeart/2005/8/layout/hierarchy2"/>
    <dgm:cxn modelId="{6034D041-C263-4551-992E-DF1D1C76DC6B}" type="presOf" srcId="{45D711AB-3B85-41CC-A1B7-6B01302CAED3}" destId="{CAD7BF07-E00C-4A85-9C69-614074A06E14}" srcOrd="1" destOrd="0" presId="urn:microsoft.com/office/officeart/2005/8/layout/hierarchy2"/>
    <dgm:cxn modelId="{4B73D8CD-CC30-49FA-8C0A-21E9207CAEC4}" type="presOf" srcId="{CBC8CFD7-F64B-4F90-99CA-93360F7E7DDE}" destId="{6333EF45-8658-45AD-841C-8D7220F8F217}" srcOrd="1" destOrd="0" presId="urn:microsoft.com/office/officeart/2005/8/layout/hierarchy2"/>
    <dgm:cxn modelId="{FCACDDB3-24CA-4824-8E3A-4837427D3C86}" type="presOf" srcId="{85EBD4C5-984B-42A7-8B4E-952E7B51C2C8}" destId="{536FDE0F-5BF0-4150-801C-B3C611E18A61}" srcOrd="0" destOrd="0" presId="urn:microsoft.com/office/officeart/2005/8/layout/hierarchy2"/>
    <dgm:cxn modelId="{C70473D7-B684-4603-9F9E-04E813B0D81E}" type="presOf" srcId="{3B6E7BD0-C2FE-4540-9FFE-326D8A9AF3BC}" destId="{4B351837-4534-4EBA-83F7-336517A6CAAD}" srcOrd="1" destOrd="0" presId="urn:microsoft.com/office/officeart/2005/8/layout/hierarchy2"/>
    <dgm:cxn modelId="{2B985B80-811F-4D2B-BDA1-BD8477FE79AB}" type="presOf" srcId="{37F78222-2DF5-491E-8E19-34E9CEDF3645}" destId="{BAF6F1A6-00C4-4518-847D-AB27197E9302}" srcOrd="0" destOrd="0" presId="urn:microsoft.com/office/officeart/2005/8/layout/hierarchy2"/>
    <dgm:cxn modelId="{CD5F8B67-EA61-4210-B2DB-855580AA17B3}" type="presOf" srcId="{C9A3FA75-5E2B-4BC4-8F88-F6E4BECA7FEF}" destId="{D84A5971-CF58-4086-92A2-DF56DB2D5FD8}" srcOrd="1" destOrd="0" presId="urn:microsoft.com/office/officeart/2005/8/layout/hierarchy2"/>
    <dgm:cxn modelId="{D6931E46-A68B-4688-9EB4-1BA447FE16FF}" type="presOf" srcId="{C26B6A19-F895-420F-9A85-A4BF2EF28472}" destId="{062345BF-252F-45A7-9A30-EA32B74CFB87}" srcOrd="1" destOrd="0" presId="urn:microsoft.com/office/officeart/2005/8/layout/hierarchy2"/>
    <dgm:cxn modelId="{3B6FD702-AA26-493A-8F4A-AEBD649DBB82}" type="presOf" srcId="{8A3CA0DD-FB8A-4DAA-AFD4-B39F5D42D243}" destId="{08EF6C85-3556-4192-ACB6-1D00C7D8100F}" srcOrd="0" destOrd="0" presId="urn:microsoft.com/office/officeart/2005/8/layout/hierarchy2"/>
    <dgm:cxn modelId="{DB4C746B-9D3E-405E-944C-E8CBF217962F}" type="presOf" srcId="{E4C001C3-4E58-4E8F-B3A1-B4A0E986C67E}" destId="{D4888C84-49AF-469E-B878-5F16D3D70DEA}" srcOrd="1" destOrd="0" presId="urn:microsoft.com/office/officeart/2005/8/layout/hierarchy2"/>
    <dgm:cxn modelId="{8377A1F4-E775-412A-A647-652E95739645}" srcId="{AB7A3E8E-67FC-4D31-8E70-1646DA2BD9E1}" destId="{20EDA32E-B24E-47FA-A6FF-B5DBC2911606}" srcOrd="0" destOrd="0" parTransId="{F8172FA9-8584-425E-A292-DCEAADDD7D81}" sibTransId="{02C2C3D2-9889-4556-99E2-2CF35ACDEF1E}"/>
    <dgm:cxn modelId="{C07EBDE6-959A-4B5B-9B98-C8CC226E508F}" type="presOf" srcId="{8E80DEF1-FF96-4252-AA1B-9D65676D57C1}" destId="{126EDBB1-C847-44FE-B35B-07CED8B2C637}" srcOrd="0" destOrd="0" presId="urn:microsoft.com/office/officeart/2005/8/layout/hierarchy2"/>
    <dgm:cxn modelId="{A86B7B77-29D0-4E9D-BAB2-E43B43D9DD7F}" srcId="{77531231-9915-46F8-ADC3-779583FBDF2E}" destId="{C8C2CDE6-C4CF-42E2-9083-DB8EC4F6B6C9}" srcOrd="0" destOrd="0" parTransId="{C3EC2AB8-BEA2-48DC-AAA7-451E7B270D25}" sibTransId="{C687018D-C1AA-4517-954F-A737E8E79226}"/>
    <dgm:cxn modelId="{A1DDD1B7-D58A-4A33-AD32-727460A3F5F6}" type="presOf" srcId="{4CA7B6CA-9B5C-4719-936C-E67BFB7B417A}" destId="{C0A85CCD-2E1E-485D-B55A-35B6355EA942}" srcOrd="0" destOrd="0" presId="urn:microsoft.com/office/officeart/2005/8/layout/hierarchy2"/>
    <dgm:cxn modelId="{F02F6D08-C48F-4A99-B012-0C73E31FF81C}" type="presOf" srcId="{B77B69B0-D06F-4DC8-987B-74F8D930E6C6}" destId="{55DFDB08-5253-4418-B15F-035C4F0B9201}" srcOrd="0" destOrd="0" presId="urn:microsoft.com/office/officeart/2005/8/layout/hierarchy2"/>
    <dgm:cxn modelId="{EAD69F45-F625-4CFE-8D16-6BE0F488A144}" srcId="{6D06FC7F-D6EA-4541-8284-BE9CFF5FB3FF}" destId="{F50C0C6F-22C2-40BE-94E3-6F8251D44C56}" srcOrd="0" destOrd="0" parTransId="{C0328DFF-1614-4D59-BAA4-876142419E3A}" sibTransId="{43F4AB2C-6AFE-4DDB-A2F0-EBB988D2A165}"/>
    <dgm:cxn modelId="{A8BF0227-CA6D-4275-8F39-BFE5C4F9E3AF}" type="presOf" srcId="{F50C0C6F-22C2-40BE-94E3-6F8251D44C56}" destId="{121DB56A-B816-4D3B-8E40-9D324616A01A}" srcOrd="0" destOrd="0" presId="urn:microsoft.com/office/officeart/2005/8/layout/hierarchy2"/>
    <dgm:cxn modelId="{84B5A4D1-FCBB-491A-8F70-CA80FF3A8E71}" type="presOf" srcId="{6D06FC7F-D6EA-4541-8284-BE9CFF5FB3FF}" destId="{3E0F25EA-3344-42F5-9114-17EAF42A5430}" srcOrd="0" destOrd="0" presId="urn:microsoft.com/office/officeart/2005/8/layout/hierarchy2"/>
    <dgm:cxn modelId="{8BB304AD-FEC2-4C30-9C9E-509CF7EA3A77}" type="presOf" srcId="{3B6E7BD0-C2FE-4540-9FFE-326D8A9AF3BC}" destId="{EE22B77F-3EF2-4B48-A717-D983C8C26A2D}" srcOrd="0" destOrd="0" presId="urn:microsoft.com/office/officeart/2005/8/layout/hierarchy2"/>
    <dgm:cxn modelId="{12FD071B-7BE9-41BE-BEB8-00AF8710F8D7}" type="presOf" srcId="{C2DA68CB-D2E4-4549-B481-91E8DFD22054}" destId="{838A1866-21C0-47DB-A019-F9ECE20A8721}" srcOrd="0" destOrd="0" presId="urn:microsoft.com/office/officeart/2005/8/layout/hierarchy2"/>
    <dgm:cxn modelId="{98A7820D-6A05-47B6-BE48-1CF5CFCCC164}" type="presOf" srcId="{77531231-9915-46F8-ADC3-779583FBDF2E}" destId="{7745C024-AA18-40DB-95E9-3F0F6EBD3949}" srcOrd="0" destOrd="0" presId="urn:microsoft.com/office/officeart/2005/8/layout/hierarchy2"/>
    <dgm:cxn modelId="{FCF22E74-0FF9-42A9-BE09-02DD550E257B}" type="presOf" srcId="{37F78222-2DF5-491E-8E19-34E9CEDF3645}" destId="{0BB5FA6D-6B37-4B12-8362-2BA9D522D43E}" srcOrd="1" destOrd="0" presId="urn:microsoft.com/office/officeart/2005/8/layout/hierarchy2"/>
    <dgm:cxn modelId="{FFC5A389-94CF-40BB-88EA-768A8DA1B788}" type="presParOf" srcId="{BA06BE98-6FE2-4FF3-AABF-AE77C9B101FB}" destId="{3366B558-F2A8-46A3-884B-324066242C5B}" srcOrd="0" destOrd="0" presId="urn:microsoft.com/office/officeart/2005/8/layout/hierarchy2"/>
    <dgm:cxn modelId="{402F00F4-29B3-4113-B010-DECABDA3402E}" type="presParOf" srcId="{3366B558-F2A8-46A3-884B-324066242C5B}" destId="{F4F3D88A-E202-40B5-B96D-C60552948400}" srcOrd="0" destOrd="0" presId="urn:microsoft.com/office/officeart/2005/8/layout/hierarchy2"/>
    <dgm:cxn modelId="{33A7332E-A195-4A36-86A8-1B39A0167043}" type="presParOf" srcId="{3366B558-F2A8-46A3-884B-324066242C5B}" destId="{285F0F84-8026-4535-9D86-D577F3D43D0E}" srcOrd="1" destOrd="0" presId="urn:microsoft.com/office/officeart/2005/8/layout/hierarchy2"/>
    <dgm:cxn modelId="{6C203CA0-F777-42DA-AAA3-D517E0A37E87}" type="presParOf" srcId="{285F0F84-8026-4535-9D86-D577F3D43D0E}" destId="{55DFDB08-5253-4418-B15F-035C4F0B9201}" srcOrd="0" destOrd="0" presId="urn:microsoft.com/office/officeart/2005/8/layout/hierarchy2"/>
    <dgm:cxn modelId="{C41D68C9-599F-481A-802F-6F2EFB20F635}" type="presParOf" srcId="{55DFDB08-5253-4418-B15F-035C4F0B9201}" destId="{AB414CBF-4292-4591-9CA5-EF89F41A3ED2}" srcOrd="0" destOrd="0" presId="urn:microsoft.com/office/officeart/2005/8/layout/hierarchy2"/>
    <dgm:cxn modelId="{72D9D65C-A887-43C8-AC53-D147EAF622BC}" type="presParOf" srcId="{285F0F84-8026-4535-9D86-D577F3D43D0E}" destId="{089A1BE9-0156-48E9-9152-97577EC8972D}" srcOrd="1" destOrd="0" presId="urn:microsoft.com/office/officeart/2005/8/layout/hierarchy2"/>
    <dgm:cxn modelId="{4138FCDE-1C84-4EFD-BE23-11E6C61CFA29}" type="presParOf" srcId="{089A1BE9-0156-48E9-9152-97577EC8972D}" destId="{838A1866-21C0-47DB-A019-F9ECE20A8721}" srcOrd="0" destOrd="0" presId="urn:microsoft.com/office/officeart/2005/8/layout/hierarchy2"/>
    <dgm:cxn modelId="{19541F84-A457-4F16-851A-9FF5CDA3C751}" type="presParOf" srcId="{089A1BE9-0156-48E9-9152-97577EC8972D}" destId="{CB68CBBC-3294-46F0-AAB0-0C31E91E11FB}" srcOrd="1" destOrd="0" presId="urn:microsoft.com/office/officeart/2005/8/layout/hierarchy2"/>
    <dgm:cxn modelId="{BA80E66D-2650-4A19-B447-6BD0F22F1F3E}" type="presParOf" srcId="{CB68CBBC-3294-46F0-AAB0-0C31E91E11FB}" destId="{1BAE9436-871A-48B1-9369-198EA1F8C1A8}" srcOrd="0" destOrd="0" presId="urn:microsoft.com/office/officeart/2005/8/layout/hierarchy2"/>
    <dgm:cxn modelId="{FD393992-83A4-4493-859E-86F17645BB4F}" type="presParOf" srcId="{1BAE9436-871A-48B1-9369-198EA1F8C1A8}" destId="{1640FDB5-2731-4B3E-8355-37AA5828B0B7}" srcOrd="0" destOrd="0" presId="urn:microsoft.com/office/officeart/2005/8/layout/hierarchy2"/>
    <dgm:cxn modelId="{19C5E349-2581-4837-80FA-70C3F3CCD7D6}" type="presParOf" srcId="{CB68CBBC-3294-46F0-AAB0-0C31E91E11FB}" destId="{9F6F8689-4841-4444-B3C2-F7D85A99F2DF}" srcOrd="1" destOrd="0" presId="urn:microsoft.com/office/officeart/2005/8/layout/hierarchy2"/>
    <dgm:cxn modelId="{8D6D45A1-9EC3-4E05-B405-BC30BE7886E3}" type="presParOf" srcId="{9F6F8689-4841-4444-B3C2-F7D85A99F2DF}" destId="{F9832D53-FA36-4D5A-851A-E50348DE86EC}" srcOrd="0" destOrd="0" presId="urn:microsoft.com/office/officeart/2005/8/layout/hierarchy2"/>
    <dgm:cxn modelId="{B9239F00-ECEE-44C4-9E03-FE43884AF381}" type="presParOf" srcId="{9F6F8689-4841-4444-B3C2-F7D85A99F2DF}" destId="{2558DFEB-50F9-4F03-AA11-A2D840DC1DF8}" srcOrd="1" destOrd="0" presId="urn:microsoft.com/office/officeart/2005/8/layout/hierarchy2"/>
    <dgm:cxn modelId="{75ED1CCA-ACD2-42B2-BAD0-73E616E5F4D2}" type="presParOf" srcId="{2558DFEB-50F9-4F03-AA11-A2D840DC1DF8}" destId="{EE22B77F-3EF2-4B48-A717-D983C8C26A2D}" srcOrd="0" destOrd="0" presId="urn:microsoft.com/office/officeart/2005/8/layout/hierarchy2"/>
    <dgm:cxn modelId="{408569F3-8F10-4D12-8568-69E243EF831C}" type="presParOf" srcId="{EE22B77F-3EF2-4B48-A717-D983C8C26A2D}" destId="{4B351837-4534-4EBA-83F7-336517A6CAAD}" srcOrd="0" destOrd="0" presId="urn:microsoft.com/office/officeart/2005/8/layout/hierarchy2"/>
    <dgm:cxn modelId="{811185F5-6340-4905-B307-C6E8775924BE}" type="presParOf" srcId="{2558DFEB-50F9-4F03-AA11-A2D840DC1DF8}" destId="{A099B3AD-3EF7-49E0-B225-8852F1566410}" srcOrd="1" destOrd="0" presId="urn:microsoft.com/office/officeart/2005/8/layout/hierarchy2"/>
    <dgm:cxn modelId="{D3573C3D-B413-4FF4-9E50-05E0CA353B22}" type="presParOf" srcId="{A099B3AD-3EF7-49E0-B225-8852F1566410}" destId="{816B48C4-91CD-4AC5-B6A3-D082FBBA6CF2}" srcOrd="0" destOrd="0" presId="urn:microsoft.com/office/officeart/2005/8/layout/hierarchy2"/>
    <dgm:cxn modelId="{7362592D-DA05-4787-BA14-4CF5E9CF7AC6}" type="presParOf" srcId="{A099B3AD-3EF7-49E0-B225-8852F1566410}" destId="{9350FABF-8A6B-4272-B7DE-BA119C6CC345}" srcOrd="1" destOrd="0" presId="urn:microsoft.com/office/officeart/2005/8/layout/hierarchy2"/>
    <dgm:cxn modelId="{0CE2D26F-8CA5-4542-A783-F01323E675F0}" type="presParOf" srcId="{CB68CBBC-3294-46F0-AAB0-0C31E91E11FB}" destId="{67F353F4-29EE-4ABB-98F9-CDC643A1D64F}" srcOrd="2" destOrd="0" presId="urn:microsoft.com/office/officeart/2005/8/layout/hierarchy2"/>
    <dgm:cxn modelId="{27475BCD-BCD7-49D6-9391-A7404E156BBB}" type="presParOf" srcId="{67F353F4-29EE-4ABB-98F9-CDC643A1D64F}" destId="{31EDF0A5-4C9E-4B00-9DE1-9749C00595AF}" srcOrd="0" destOrd="0" presId="urn:microsoft.com/office/officeart/2005/8/layout/hierarchy2"/>
    <dgm:cxn modelId="{FAFCC568-84AF-4559-B232-F2A4B003522C}" type="presParOf" srcId="{CB68CBBC-3294-46F0-AAB0-0C31E91E11FB}" destId="{FCB03992-B15D-4530-9962-54C53C29C01F}" srcOrd="3" destOrd="0" presId="urn:microsoft.com/office/officeart/2005/8/layout/hierarchy2"/>
    <dgm:cxn modelId="{4E913B15-83DE-45F1-BCD6-F33D40E9DA5E}" type="presParOf" srcId="{FCB03992-B15D-4530-9962-54C53C29C01F}" destId="{3E0F25EA-3344-42F5-9114-17EAF42A5430}" srcOrd="0" destOrd="0" presId="urn:microsoft.com/office/officeart/2005/8/layout/hierarchy2"/>
    <dgm:cxn modelId="{C1945DC2-095E-482D-8912-A55CF7AD3519}" type="presParOf" srcId="{FCB03992-B15D-4530-9962-54C53C29C01F}" destId="{DCF886D4-DB0D-4ADE-B36B-1EFB6C1EC273}" srcOrd="1" destOrd="0" presId="urn:microsoft.com/office/officeart/2005/8/layout/hierarchy2"/>
    <dgm:cxn modelId="{0F78BFB2-B9DB-4B73-B4B6-5247B8ADB389}" type="presParOf" srcId="{DCF886D4-DB0D-4ADE-B36B-1EFB6C1EC273}" destId="{AB99C96D-E75D-451D-8530-6B538E112EA3}" srcOrd="0" destOrd="0" presId="urn:microsoft.com/office/officeart/2005/8/layout/hierarchy2"/>
    <dgm:cxn modelId="{81C92D3E-5FD1-4624-ACAC-A406E86875DF}" type="presParOf" srcId="{AB99C96D-E75D-451D-8530-6B538E112EA3}" destId="{12F2F200-1212-428E-938D-6CDDEF4D5F12}" srcOrd="0" destOrd="0" presId="urn:microsoft.com/office/officeart/2005/8/layout/hierarchy2"/>
    <dgm:cxn modelId="{462EBFF0-8FB9-4FCF-81E0-A48D710F4D4D}" type="presParOf" srcId="{DCF886D4-DB0D-4ADE-B36B-1EFB6C1EC273}" destId="{F88DFF52-D95F-49AE-89A4-789BAEBD8BFE}" srcOrd="1" destOrd="0" presId="urn:microsoft.com/office/officeart/2005/8/layout/hierarchy2"/>
    <dgm:cxn modelId="{AB07D4DE-97C7-4A57-823D-643958C26AB9}" type="presParOf" srcId="{F88DFF52-D95F-49AE-89A4-789BAEBD8BFE}" destId="{121DB56A-B816-4D3B-8E40-9D324616A01A}" srcOrd="0" destOrd="0" presId="urn:microsoft.com/office/officeart/2005/8/layout/hierarchy2"/>
    <dgm:cxn modelId="{CA1C1E10-6E5D-4A99-8226-7D91B832EBA2}" type="presParOf" srcId="{F88DFF52-D95F-49AE-89A4-789BAEBD8BFE}" destId="{2171928E-DA5D-41A7-98CF-1F19E6157B45}" srcOrd="1" destOrd="0" presId="urn:microsoft.com/office/officeart/2005/8/layout/hierarchy2"/>
    <dgm:cxn modelId="{F7101D5A-3044-4180-96C1-DBA1681E80E4}" type="presParOf" srcId="{2171928E-DA5D-41A7-98CF-1F19E6157B45}" destId="{BAF6F1A6-00C4-4518-847D-AB27197E9302}" srcOrd="0" destOrd="0" presId="urn:microsoft.com/office/officeart/2005/8/layout/hierarchy2"/>
    <dgm:cxn modelId="{5A9796FA-85AC-4F2B-91DB-45A574983E2B}" type="presParOf" srcId="{BAF6F1A6-00C4-4518-847D-AB27197E9302}" destId="{0BB5FA6D-6B37-4B12-8362-2BA9D522D43E}" srcOrd="0" destOrd="0" presId="urn:microsoft.com/office/officeart/2005/8/layout/hierarchy2"/>
    <dgm:cxn modelId="{19518062-B037-4B3D-82E4-484F1C67BDCE}" type="presParOf" srcId="{2171928E-DA5D-41A7-98CF-1F19E6157B45}" destId="{2EF7782E-F159-4E97-A502-14DBB6A4B92A}" srcOrd="1" destOrd="0" presId="urn:microsoft.com/office/officeart/2005/8/layout/hierarchy2"/>
    <dgm:cxn modelId="{1C8B8A45-C5AB-4C9A-8B76-CD10100D4A6A}" type="presParOf" srcId="{2EF7782E-F159-4E97-A502-14DBB6A4B92A}" destId="{01EB9D1F-11C9-4223-8F4E-862351362483}" srcOrd="0" destOrd="0" presId="urn:microsoft.com/office/officeart/2005/8/layout/hierarchy2"/>
    <dgm:cxn modelId="{2E18A42D-D104-4AA5-962C-B0B247E9B95B}" type="presParOf" srcId="{2EF7782E-F159-4E97-A502-14DBB6A4B92A}" destId="{947538A8-98FC-48BB-8C08-962B1332CDF5}" srcOrd="1" destOrd="0" presId="urn:microsoft.com/office/officeart/2005/8/layout/hierarchy2"/>
    <dgm:cxn modelId="{7EDA23A6-ED57-4582-AAFE-DC880790CCD3}" type="presParOf" srcId="{CB68CBBC-3294-46F0-AAB0-0C31E91E11FB}" destId="{99F46BC6-8080-403E-8E3E-4F1B92489A96}" srcOrd="4" destOrd="0" presId="urn:microsoft.com/office/officeart/2005/8/layout/hierarchy2"/>
    <dgm:cxn modelId="{791C429E-486D-4A98-A875-10736A0190D0}" type="presParOf" srcId="{99F46BC6-8080-403E-8E3E-4F1B92489A96}" destId="{0B394610-1CA5-4B80-BD42-1871A1C64034}" srcOrd="0" destOrd="0" presId="urn:microsoft.com/office/officeart/2005/8/layout/hierarchy2"/>
    <dgm:cxn modelId="{6F850F24-4555-462D-A4A9-03683276717A}" type="presParOf" srcId="{CB68CBBC-3294-46F0-AAB0-0C31E91E11FB}" destId="{EA777134-08DF-40CA-A6B2-60493337A7C7}" srcOrd="5" destOrd="0" presId="urn:microsoft.com/office/officeart/2005/8/layout/hierarchy2"/>
    <dgm:cxn modelId="{720DE67C-CAA4-4D63-A23C-9295BB849B94}" type="presParOf" srcId="{EA777134-08DF-40CA-A6B2-60493337A7C7}" destId="{892713D5-5083-4018-8B6B-163E5901A71E}" srcOrd="0" destOrd="0" presId="urn:microsoft.com/office/officeart/2005/8/layout/hierarchy2"/>
    <dgm:cxn modelId="{EFA89051-D1E2-4F61-8FEE-06500DDB4F11}" type="presParOf" srcId="{EA777134-08DF-40CA-A6B2-60493337A7C7}" destId="{5ADEA69C-C091-4F9F-8D90-F3250DAE1D60}" srcOrd="1" destOrd="0" presId="urn:microsoft.com/office/officeart/2005/8/layout/hierarchy2"/>
    <dgm:cxn modelId="{62956730-C67D-4B65-A32C-B5E5549BED47}" type="presParOf" srcId="{5ADEA69C-C091-4F9F-8D90-F3250DAE1D60}" destId="{6DB69316-FA25-48F4-A6EB-C463FC42FA3B}" srcOrd="0" destOrd="0" presId="urn:microsoft.com/office/officeart/2005/8/layout/hierarchy2"/>
    <dgm:cxn modelId="{CD4D834E-3CF1-4F98-933A-73E7BB8BE419}" type="presParOf" srcId="{6DB69316-FA25-48F4-A6EB-C463FC42FA3B}" destId="{0B11A9BE-168A-46FC-BAD6-10B13042DA4B}" srcOrd="0" destOrd="0" presId="urn:microsoft.com/office/officeart/2005/8/layout/hierarchy2"/>
    <dgm:cxn modelId="{CA24252C-E637-4E44-A60B-F950F5C5EE62}" type="presParOf" srcId="{5ADEA69C-C091-4F9F-8D90-F3250DAE1D60}" destId="{7B411343-19BD-454B-BDA6-71D4EB147091}" srcOrd="1" destOrd="0" presId="urn:microsoft.com/office/officeart/2005/8/layout/hierarchy2"/>
    <dgm:cxn modelId="{82CA4673-0795-47F6-8B87-E7C61336BBF5}" type="presParOf" srcId="{7B411343-19BD-454B-BDA6-71D4EB147091}" destId="{B91A26DA-9E3A-47F5-BEB4-88F1F13153DC}" srcOrd="0" destOrd="0" presId="urn:microsoft.com/office/officeart/2005/8/layout/hierarchy2"/>
    <dgm:cxn modelId="{D40FDE72-60F9-4ACE-BF62-4E9F93B0A261}" type="presParOf" srcId="{7B411343-19BD-454B-BDA6-71D4EB147091}" destId="{EBA68A2B-046C-485B-AEF5-C7D1CD191496}" srcOrd="1" destOrd="0" presId="urn:microsoft.com/office/officeart/2005/8/layout/hierarchy2"/>
    <dgm:cxn modelId="{91A48138-9148-426D-B542-1876550A16CE}" type="presParOf" srcId="{285F0F84-8026-4535-9D86-D577F3D43D0E}" destId="{CAEB634E-B1F5-4492-B41E-C4F97A24BFFD}" srcOrd="2" destOrd="0" presId="urn:microsoft.com/office/officeart/2005/8/layout/hierarchy2"/>
    <dgm:cxn modelId="{ABECA4FD-2028-4DB9-BA68-D7536452DF97}" type="presParOf" srcId="{CAEB634E-B1F5-4492-B41E-C4F97A24BFFD}" destId="{6832F820-0191-4033-97C4-CF573659D547}" srcOrd="0" destOrd="0" presId="urn:microsoft.com/office/officeart/2005/8/layout/hierarchy2"/>
    <dgm:cxn modelId="{DD77A8ED-07D9-47F0-B24B-2D2D00F1E14B}" type="presParOf" srcId="{285F0F84-8026-4535-9D86-D577F3D43D0E}" destId="{7BB1516E-A544-4E54-BE8B-1C38F040D127}" srcOrd="3" destOrd="0" presId="urn:microsoft.com/office/officeart/2005/8/layout/hierarchy2"/>
    <dgm:cxn modelId="{E675C3F4-E228-4013-BB2D-B6A0293859ED}" type="presParOf" srcId="{7BB1516E-A544-4E54-BE8B-1C38F040D127}" destId="{00275335-1677-4809-9DEC-126B314C31D9}" srcOrd="0" destOrd="0" presId="urn:microsoft.com/office/officeart/2005/8/layout/hierarchy2"/>
    <dgm:cxn modelId="{7F277CE7-8698-487B-9D8B-DC67D23822CF}" type="presParOf" srcId="{7BB1516E-A544-4E54-BE8B-1C38F040D127}" destId="{BF64A080-053B-4A28-8DAA-72F96BBDD168}" srcOrd="1" destOrd="0" presId="urn:microsoft.com/office/officeart/2005/8/layout/hierarchy2"/>
    <dgm:cxn modelId="{F4EF4C9A-0D92-4381-B7F7-447D01A35B10}" type="presParOf" srcId="{BF64A080-053B-4A28-8DAA-72F96BBDD168}" destId="{4AAF12D4-BC50-46B3-9235-66A0AE41AB9E}" srcOrd="0" destOrd="0" presId="urn:microsoft.com/office/officeart/2005/8/layout/hierarchy2"/>
    <dgm:cxn modelId="{033D6DB0-AAF3-438A-A2A2-701B46F6DBA9}" type="presParOf" srcId="{4AAF12D4-BC50-46B3-9235-66A0AE41AB9E}" destId="{D4888C84-49AF-469E-B878-5F16D3D70DEA}" srcOrd="0" destOrd="0" presId="urn:microsoft.com/office/officeart/2005/8/layout/hierarchy2"/>
    <dgm:cxn modelId="{35B7DEC9-E29D-4DE0-962C-3F369B39D53B}" type="presParOf" srcId="{BF64A080-053B-4A28-8DAA-72F96BBDD168}" destId="{BF0F1E53-7930-4940-8915-4C64D9A34CE8}" srcOrd="1" destOrd="0" presId="urn:microsoft.com/office/officeart/2005/8/layout/hierarchy2"/>
    <dgm:cxn modelId="{C1BAC3A5-4B5D-4EF0-8DD5-CA2C37155827}" type="presParOf" srcId="{BF0F1E53-7930-4940-8915-4C64D9A34CE8}" destId="{151AE271-28AA-4A28-A1CF-AECBBFE5E4D0}" srcOrd="0" destOrd="0" presId="urn:microsoft.com/office/officeart/2005/8/layout/hierarchy2"/>
    <dgm:cxn modelId="{1FD83C06-AC65-4DE8-8261-2F524DFFB7CA}" type="presParOf" srcId="{BF0F1E53-7930-4940-8915-4C64D9A34CE8}" destId="{79D649F2-6898-4953-838D-08508E8A4186}" srcOrd="1" destOrd="0" presId="urn:microsoft.com/office/officeart/2005/8/layout/hierarchy2"/>
    <dgm:cxn modelId="{F2C569A4-62F1-42D2-902A-FAD22E3A1DEA}" type="presParOf" srcId="{BF64A080-053B-4A28-8DAA-72F96BBDD168}" destId="{536FDE0F-5BF0-4150-801C-B3C611E18A61}" srcOrd="2" destOrd="0" presId="urn:microsoft.com/office/officeart/2005/8/layout/hierarchy2"/>
    <dgm:cxn modelId="{B929121B-8DCB-4BAF-B8E3-687426995D83}" type="presParOf" srcId="{536FDE0F-5BF0-4150-801C-B3C611E18A61}" destId="{6EF3B26C-7C8A-4243-8653-19283FD53C85}" srcOrd="0" destOrd="0" presId="urn:microsoft.com/office/officeart/2005/8/layout/hierarchy2"/>
    <dgm:cxn modelId="{1B11D5B3-8A76-4494-8F35-A33EB47E2C68}" type="presParOf" srcId="{BF64A080-053B-4A28-8DAA-72F96BBDD168}" destId="{1229F729-77B1-489E-8690-1E347AB96938}" srcOrd="3" destOrd="0" presId="urn:microsoft.com/office/officeart/2005/8/layout/hierarchy2"/>
    <dgm:cxn modelId="{3AEAFCC5-AAA7-4434-AD95-413975F05BC9}" type="presParOf" srcId="{1229F729-77B1-489E-8690-1E347AB96938}" destId="{6C513A9B-501C-4155-B0DE-271097860F7E}" srcOrd="0" destOrd="0" presId="urn:microsoft.com/office/officeart/2005/8/layout/hierarchy2"/>
    <dgm:cxn modelId="{79495C47-3CA1-428D-AB3F-5563CCD276A5}" type="presParOf" srcId="{1229F729-77B1-489E-8690-1E347AB96938}" destId="{42E30C6A-57C6-4719-8DC8-7D5171F856B4}" srcOrd="1" destOrd="0" presId="urn:microsoft.com/office/officeart/2005/8/layout/hierarchy2"/>
    <dgm:cxn modelId="{CC2CBBB2-12D9-47B0-8493-9FD218240456}" type="presParOf" srcId="{42E30C6A-57C6-4719-8DC8-7D5171F856B4}" destId="{9567E31F-D181-45A2-9CE1-4FF93F47E2F2}" srcOrd="0" destOrd="0" presId="urn:microsoft.com/office/officeart/2005/8/layout/hierarchy2"/>
    <dgm:cxn modelId="{DB6F9227-24A0-4B0D-AD50-FBC067ABAA74}" type="presParOf" srcId="{9567E31F-D181-45A2-9CE1-4FF93F47E2F2}" destId="{062345BF-252F-45A7-9A30-EA32B74CFB87}" srcOrd="0" destOrd="0" presId="urn:microsoft.com/office/officeart/2005/8/layout/hierarchy2"/>
    <dgm:cxn modelId="{B2984452-F6C2-4E03-8FEA-09769686C87D}" type="presParOf" srcId="{42E30C6A-57C6-4719-8DC8-7D5171F856B4}" destId="{F8EB6087-40D6-46E5-BA97-FC5238A7021E}" srcOrd="1" destOrd="0" presId="urn:microsoft.com/office/officeart/2005/8/layout/hierarchy2"/>
    <dgm:cxn modelId="{94257D83-3ADD-47C4-AE61-DB9722FE3C95}" type="presParOf" srcId="{F8EB6087-40D6-46E5-BA97-FC5238A7021E}" destId="{578913E2-0E95-49D2-8519-F45DDF0A3CED}" srcOrd="0" destOrd="0" presId="urn:microsoft.com/office/officeart/2005/8/layout/hierarchy2"/>
    <dgm:cxn modelId="{C49CC3FF-232B-4A4A-8798-72BB72DBBBF2}" type="presParOf" srcId="{F8EB6087-40D6-46E5-BA97-FC5238A7021E}" destId="{DDC30E2E-0BA9-4DCB-84DD-04788D70878F}" srcOrd="1" destOrd="0" presId="urn:microsoft.com/office/officeart/2005/8/layout/hierarchy2"/>
    <dgm:cxn modelId="{79E2CAD0-3C4C-4303-A596-A7702A3CD657}" type="presParOf" srcId="{DDC30E2E-0BA9-4DCB-84DD-04788D70878F}" destId="{A8B9CC54-FC9B-4991-B3E4-98E748AD4A72}" srcOrd="0" destOrd="0" presId="urn:microsoft.com/office/officeart/2005/8/layout/hierarchy2"/>
    <dgm:cxn modelId="{8F3A80D3-81C4-4A38-95FC-32792043A585}" type="presParOf" srcId="{A8B9CC54-FC9B-4991-B3E4-98E748AD4A72}" destId="{B9EE7A80-F8FF-45A9-9CD9-FDD2971317B7}" srcOrd="0" destOrd="0" presId="urn:microsoft.com/office/officeart/2005/8/layout/hierarchy2"/>
    <dgm:cxn modelId="{306E0918-74AD-44D8-AA45-C5D77F8A7AEF}" type="presParOf" srcId="{DDC30E2E-0BA9-4DCB-84DD-04788D70878F}" destId="{41C55E3B-8328-43E7-A253-1585A4DBB80A}" srcOrd="1" destOrd="0" presId="urn:microsoft.com/office/officeart/2005/8/layout/hierarchy2"/>
    <dgm:cxn modelId="{7ABBC6C7-1C8A-4762-BA6A-D63484AAA1AB}" type="presParOf" srcId="{41C55E3B-8328-43E7-A253-1585A4DBB80A}" destId="{69F4B6B8-3AEB-473F-BF3F-36F5C866C8F4}" srcOrd="0" destOrd="0" presId="urn:microsoft.com/office/officeart/2005/8/layout/hierarchy2"/>
    <dgm:cxn modelId="{43D82D04-F8EC-41A7-961D-BD1D95D100BE}" type="presParOf" srcId="{41C55E3B-8328-43E7-A253-1585A4DBB80A}" destId="{B1AAE654-CF28-4732-853F-3498804F2DA5}" srcOrd="1" destOrd="0" presId="urn:microsoft.com/office/officeart/2005/8/layout/hierarchy2"/>
    <dgm:cxn modelId="{908F763A-BE7B-4459-AF93-1B4E56097E58}" type="presParOf" srcId="{285F0F84-8026-4535-9D86-D577F3D43D0E}" destId="{F9458A06-874E-45AE-8531-DAFBBCA4676C}" srcOrd="4" destOrd="0" presId="urn:microsoft.com/office/officeart/2005/8/layout/hierarchy2"/>
    <dgm:cxn modelId="{68E21694-E17C-47E3-B193-ED24D5086E5C}" type="presParOf" srcId="{F9458A06-874E-45AE-8531-DAFBBCA4676C}" destId="{CAD7BF07-E00C-4A85-9C69-614074A06E14}" srcOrd="0" destOrd="0" presId="urn:microsoft.com/office/officeart/2005/8/layout/hierarchy2"/>
    <dgm:cxn modelId="{28487050-DBFF-4F0F-98D0-792A6E8945CD}" type="presParOf" srcId="{285F0F84-8026-4535-9D86-D577F3D43D0E}" destId="{33373D16-13A5-4E3F-B01F-BD5DCC0B59E7}" srcOrd="5" destOrd="0" presId="urn:microsoft.com/office/officeart/2005/8/layout/hierarchy2"/>
    <dgm:cxn modelId="{FDA63363-4258-4167-8D46-3BC532ED2944}" type="presParOf" srcId="{33373D16-13A5-4E3F-B01F-BD5DCC0B59E7}" destId="{7745C024-AA18-40DB-95E9-3F0F6EBD3949}" srcOrd="0" destOrd="0" presId="urn:microsoft.com/office/officeart/2005/8/layout/hierarchy2"/>
    <dgm:cxn modelId="{E3B67407-7205-4D83-93B1-BC0BF1DC9D53}" type="presParOf" srcId="{33373D16-13A5-4E3F-B01F-BD5DCC0B59E7}" destId="{27474C6E-C753-4C0D-9736-3482A3D05FF6}" srcOrd="1" destOrd="0" presId="urn:microsoft.com/office/officeart/2005/8/layout/hierarchy2"/>
    <dgm:cxn modelId="{99B2D711-E65E-4DDB-8F40-4D34F1E9018E}" type="presParOf" srcId="{27474C6E-C753-4C0D-9736-3482A3D05FF6}" destId="{7C56ACB6-FA97-4328-94B9-56F3B0B8D51A}" srcOrd="0" destOrd="0" presId="urn:microsoft.com/office/officeart/2005/8/layout/hierarchy2"/>
    <dgm:cxn modelId="{F3C61C5F-3805-4E02-B459-69DD0F4D5FB7}" type="presParOf" srcId="{7C56ACB6-FA97-4328-94B9-56F3B0B8D51A}" destId="{576AED2B-5B63-4AC1-A9B7-2D9F794ADDB7}" srcOrd="0" destOrd="0" presId="urn:microsoft.com/office/officeart/2005/8/layout/hierarchy2"/>
    <dgm:cxn modelId="{7D068677-118F-42DD-BE63-0538D1B3B672}" type="presParOf" srcId="{27474C6E-C753-4C0D-9736-3482A3D05FF6}" destId="{3738CA3E-820F-448C-B6A0-F39D4E1D5B8A}" srcOrd="1" destOrd="0" presId="urn:microsoft.com/office/officeart/2005/8/layout/hierarchy2"/>
    <dgm:cxn modelId="{3F598674-75C8-494B-83C1-C6AE86FF3919}" type="presParOf" srcId="{3738CA3E-820F-448C-B6A0-F39D4E1D5B8A}" destId="{36EEF130-B20C-4678-B7E6-158CFBB75FCF}" srcOrd="0" destOrd="0" presId="urn:microsoft.com/office/officeart/2005/8/layout/hierarchy2"/>
    <dgm:cxn modelId="{037F22F6-A1D1-4D02-B866-6D9E299CD50A}" type="presParOf" srcId="{3738CA3E-820F-448C-B6A0-F39D4E1D5B8A}" destId="{1143C6BF-CF05-4B68-92DB-82A388469882}" srcOrd="1" destOrd="0" presId="urn:microsoft.com/office/officeart/2005/8/layout/hierarchy2"/>
    <dgm:cxn modelId="{9596CFE2-9E63-47BB-8225-328AAAD3D44E}" type="presParOf" srcId="{1143C6BF-CF05-4B68-92DB-82A388469882}" destId="{62EA1EF9-76B9-41A4-AE4D-F4DC062C59DF}" srcOrd="0" destOrd="0" presId="urn:microsoft.com/office/officeart/2005/8/layout/hierarchy2"/>
    <dgm:cxn modelId="{F2D49946-57AA-472C-A360-EA03E1EEF5F7}" type="presParOf" srcId="{62EA1EF9-76B9-41A4-AE4D-F4DC062C59DF}" destId="{8609C642-3403-45E0-ABE2-F5C0239F835A}" srcOrd="0" destOrd="0" presId="urn:microsoft.com/office/officeart/2005/8/layout/hierarchy2"/>
    <dgm:cxn modelId="{8198AD03-2FE5-44B3-B07A-E5602F6C9B47}" type="presParOf" srcId="{1143C6BF-CF05-4B68-92DB-82A388469882}" destId="{E10EEEFE-7E2F-419F-BD5E-FD720104832C}" srcOrd="1" destOrd="0" presId="urn:microsoft.com/office/officeart/2005/8/layout/hierarchy2"/>
    <dgm:cxn modelId="{BF91B729-3F1D-4F57-859E-4AC600B27DE0}" type="presParOf" srcId="{E10EEEFE-7E2F-419F-BD5E-FD720104832C}" destId="{AD1BAE6B-0015-4BD0-AFE9-6AC8A1673AF4}" srcOrd="0" destOrd="0" presId="urn:microsoft.com/office/officeart/2005/8/layout/hierarchy2"/>
    <dgm:cxn modelId="{96951F8F-2671-4607-B736-1A69136CB15B}" type="presParOf" srcId="{E10EEEFE-7E2F-419F-BD5E-FD720104832C}" destId="{CA66FA81-2F48-4891-8406-61DA33456BC3}" srcOrd="1" destOrd="0" presId="urn:microsoft.com/office/officeart/2005/8/layout/hierarchy2"/>
    <dgm:cxn modelId="{34B1867D-D828-4D73-B6F8-D48B187399B2}" type="presParOf" srcId="{CA66FA81-2F48-4891-8406-61DA33456BC3}" destId="{ACFC93B4-CF25-4A89-A7A0-CCD69801ED48}" srcOrd="0" destOrd="0" presId="urn:microsoft.com/office/officeart/2005/8/layout/hierarchy2"/>
    <dgm:cxn modelId="{FB223CDF-C115-4066-9199-7B92988B28F0}" type="presParOf" srcId="{ACFC93B4-CF25-4A89-A7A0-CCD69801ED48}" destId="{D84A5971-CF58-4086-92A2-DF56DB2D5FD8}" srcOrd="0" destOrd="0" presId="urn:microsoft.com/office/officeart/2005/8/layout/hierarchy2"/>
    <dgm:cxn modelId="{707E77E7-6047-419F-8AF1-F9FF9274AF00}" type="presParOf" srcId="{CA66FA81-2F48-4891-8406-61DA33456BC3}" destId="{489F891A-2968-469A-9D7D-721D1BA2B7AF}" srcOrd="1" destOrd="0" presId="urn:microsoft.com/office/officeart/2005/8/layout/hierarchy2"/>
    <dgm:cxn modelId="{EA4FDFB6-3F02-4601-B7CA-E004DD850226}" type="presParOf" srcId="{489F891A-2968-469A-9D7D-721D1BA2B7AF}" destId="{9B13B386-C074-455E-AF15-264D6EB07D02}" srcOrd="0" destOrd="0" presId="urn:microsoft.com/office/officeart/2005/8/layout/hierarchy2"/>
    <dgm:cxn modelId="{75C9F041-0A94-4776-A48B-79DF5EE07CAB}" type="presParOf" srcId="{489F891A-2968-469A-9D7D-721D1BA2B7AF}" destId="{A7B627B8-42D2-437E-A227-84AD37BA0988}" srcOrd="1" destOrd="0" presId="urn:microsoft.com/office/officeart/2005/8/layout/hierarchy2"/>
    <dgm:cxn modelId="{0B316F92-D374-43B9-B26F-3E34F65C012B}" type="presParOf" srcId="{27474C6E-C753-4C0D-9736-3482A3D05FF6}" destId="{4DA17BBA-770C-4381-A844-78CBBF90F1B3}" srcOrd="2" destOrd="0" presId="urn:microsoft.com/office/officeart/2005/8/layout/hierarchy2"/>
    <dgm:cxn modelId="{1F045D48-DF72-44F4-AEF9-A31ED8BABFDC}" type="presParOf" srcId="{4DA17BBA-770C-4381-A844-78CBBF90F1B3}" destId="{428C9CB6-5679-469B-A4F4-7EAF3EAE8224}" srcOrd="0" destOrd="0" presId="urn:microsoft.com/office/officeart/2005/8/layout/hierarchy2"/>
    <dgm:cxn modelId="{E8280082-2369-49FC-83E4-C6965E2F9EFD}" type="presParOf" srcId="{27474C6E-C753-4C0D-9736-3482A3D05FF6}" destId="{68F02F1B-838F-420B-BA6D-0756FEEF5746}" srcOrd="3" destOrd="0" presId="urn:microsoft.com/office/officeart/2005/8/layout/hierarchy2"/>
    <dgm:cxn modelId="{E24EBB34-4D13-4C84-8C90-6D38D32E64B1}" type="presParOf" srcId="{68F02F1B-838F-420B-BA6D-0756FEEF5746}" destId="{486F9952-B00C-429A-905D-43A491D03B09}" srcOrd="0" destOrd="0" presId="urn:microsoft.com/office/officeart/2005/8/layout/hierarchy2"/>
    <dgm:cxn modelId="{C4970EE6-6D43-4F00-98AE-FA16BB4EB44D}" type="presParOf" srcId="{68F02F1B-838F-420B-BA6D-0756FEEF5746}" destId="{967EF879-14C7-4537-9554-20C5E0291B54}" srcOrd="1" destOrd="0" presId="urn:microsoft.com/office/officeart/2005/8/layout/hierarchy2"/>
    <dgm:cxn modelId="{9E78AB1B-9A34-4CAA-A4DA-DCAA1A5131EC}" type="presParOf" srcId="{967EF879-14C7-4537-9554-20C5E0291B54}" destId="{08EF6C85-3556-4192-ACB6-1D00C7D8100F}" srcOrd="0" destOrd="0" presId="urn:microsoft.com/office/officeart/2005/8/layout/hierarchy2"/>
    <dgm:cxn modelId="{329A1478-000F-4B68-9A7D-C6D40A44F5BB}" type="presParOf" srcId="{08EF6C85-3556-4192-ACB6-1D00C7D8100F}" destId="{D24E67DA-296A-4FB5-A942-345EB56ACA5B}" srcOrd="0" destOrd="0" presId="urn:microsoft.com/office/officeart/2005/8/layout/hierarchy2"/>
    <dgm:cxn modelId="{3D4CE152-E028-4EEE-87B2-EC85ABCF4B76}" type="presParOf" srcId="{967EF879-14C7-4537-9554-20C5E0291B54}" destId="{9A0E5C10-0D4B-4BC7-A514-0785E5D1396F}" srcOrd="1" destOrd="0" presId="urn:microsoft.com/office/officeart/2005/8/layout/hierarchy2"/>
    <dgm:cxn modelId="{C5025B24-FDA0-4B3A-B19B-C289F5DFBBC0}" type="presParOf" srcId="{9A0E5C10-0D4B-4BC7-A514-0785E5D1396F}" destId="{1659AAC0-D0F7-4D4D-901B-99A0CBA6F993}" srcOrd="0" destOrd="0" presId="urn:microsoft.com/office/officeart/2005/8/layout/hierarchy2"/>
    <dgm:cxn modelId="{00E36B84-786F-4568-8B50-9724ACD268C8}" type="presParOf" srcId="{9A0E5C10-0D4B-4BC7-A514-0785E5D1396F}" destId="{60257A03-E35A-4EAE-B39E-1E06CE4BC6D5}" srcOrd="1" destOrd="0" presId="urn:microsoft.com/office/officeart/2005/8/layout/hierarchy2"/>
    <dgm:cxn modelId="{8FA8289B-0518-449B-85EA-89D929EF6415}" type="presParOf" srcId="{285F0F84-8026-4535-9D86-D577F3D43D0E}" destId="{C92188C4-2E04-4872-B5BA-23314E83FF9E}" srcOrd="6" destOrd="0" presId="urn:microsoft.com/office/officeart/2005/8/layout/hierarchy2"/>
    <dgm:cxn modelId="{C64F9D04-57C7-4843-B7D3-660D753C16E4}" type="presParOf" srcId="{C92188C4-2E04-4872-B5BA-23314E83FF9E}" destId="{DC81FD50-636B-46F8-AA86-71D42381FF61}" srcOrd="0" destOrd="0" presId="urn:microsoft.com/office/officeart/2005/8/layout/hierarchy2"/>
    <dgm:cxn modelId="{66873552-A608-4063-9F11-5F0EFB663A9C}" type="presParOf" srcId="{285F0F84-8026-4535-9D86-D577F3D43D0E}" destId="{F8752736-CE3F-4AC2-9983-111CC0CACC18}" srcOrd="7" destOrd="0" presId="urn:microsoft.com/office/officeart/2005/8/layout/hierarchy2"/>
    <dgm:cxn modelId="{ED9FBB3F-4A21-4244-BD93-26F8128DF8FB}" type="presParOf" srcId="{F8752736-CE3F-4AC2-9983-111CC0CACC18}" destId="{A67E0457-9211-4211-9042-52200BBA9013}" srcOrd="0" destOrd="0" presId="urn:microsoft.com/office/officeart/2005/8/layout/hierarchy2"/>
    <dgm:cxn modelId="{7AEBF83E-E9F5-4927-87B7-228030D91C52}" type="presParOf" srcId="{F8752736-CE3F-4AC2-9983-111CC0CACC18}" destId="{5B35B143-F137-4D2B-B0A5-6B26BECF1BBA}" srcOrd="1" destOrd="0" presId="urn:microsoft.com/office/officeart/2005/8/layout/hierarchy2"/>
    <dgm:cxn modelId="{C9329E39-A6BF-46F9-853A-11268CB691E6}" type="presParOf" srcId="{5B35B143-F137-4D2B-B0A5-6B26BECF1BBA}" destId="{D363CA5A-ED6C-4413-9577-5B59053FFD53}" srcOrd="0" destOrd="0" presId="urn:microsoft.com/office/officeart/2005/8/layout/hierarchy2"/>
    <dgm:cxn modelId="{AE6B473E-A2F9-42B1-82A5-3C1586C3EEB1}" type="presParOf" srcId="{D363CA5A-ED6C-4413-9577-5B59053FFD53}" destId="{6333EF45-8658-45AD-841C-8D7220F8F217}" srcOrd="0" destOrd="0" presId="urn:microsoft.com/office/officeart/2005/8/layout/hierarchy2"/>
    <dgm:cxn modelId="{0C9AE9AD-3FD5-490F-A507-24A72981B406}" type="presParOf" srcId="{5B35B143-F137-4D2B-B0A5-6B26BECF1BBA}" destId="{CC3ADEF6-7106-4E7C-89B2-C12E5937BFB5}" srcOrd="1" destOrd="0" presId="urn:microsoft.com/office/officeart/2005/8/layout/hierarchy2"/>
    <dgm:cxn modelId="{B39132A6-3900-40C7-B674-9EF0D094E589}" type="presParOf" srcId="{CC3ADEF6-7106-4E7C-89B2-C12E5937BFB5}" destId="{16334DF5-2CE7-46A6-B769-A211CBA041EF}" srcOrd="0" destOrd="0" presId="urn:microsoft.com/office/officeart/2005/8/layout/hierarchy2"/>
    <dgm:cxn modelId="{79E5029D-47FD-4BF9-A2CB-4FD5BD7E7A8C}" type="presParOf" srcId="{CC3ADEF6-7106-4E7C-89B2-C12E5937BFB5}" destId="{1A04D9AA-5589-44A9-8B86-39717E832D14}" srcOrd="1" destOrd="0" presId="urn:microsoft.com/office/officeart/2005/8/layout/hierarchy2"/>
    <dgm:cxn modelId="{53E16703-E4CF-4F06-AEFB-5DAA08F66BFC}" type="presParOf" srcId="{1A04D9AA-5589-44A9-8B86-39717E832D14}" destId="{2DB2659C-7E63-458C-B093-D7394E0C0962}" srcOrd="0" destOrd="0" presId="urn:microsoft.com/office/officeart/2005/8/layout/hierarchy2"/>
    <dgm:cxn modelId="{B106CED7-99E3-4CA9-AA58-04EC00B4C3E9}" type="presParOf" srcId="{2DB2659C-7E63-458C-B093-D7394E0C0962}" destId="{5239FB3C-2454-4279-9C0F-F4EACA030956}" srcOrd="0" destOrd="0" presId="urn:microsoft.com/office/officeart/2005/8/layout/hierarchy2"/>
    <dgm:cxn modelId="{7462F037-B2E7-4429-96BF-9A86B8263FFC}" type="presParOf" srcId="{1A04D9AA-5589-44A9-8B86-39717E832D14}" destId="{01A08743-DB95-4152-B3CF-C5E354DF4226}" srcOrd="1" destOrd="0" presId="urn:microsoft.com/office/officeart/2005/8/layout/hierarchy2"/>
    <dgm:cxn modelId="{93FFC157-FD1F-43E4-ABCF-E7FF4DCCF116}" type="presParOf" srcId="{01A08743-DB95-4152-B3CF-C5E354DF4226}" destId="{B03733BC-8007-4E8B-8821-94600B090458}" srcOrd="0" destOrd="0" presId="urn:microsoft.com/office/officeart/2005/8/layout/hierarchy2"/>
    <dgm:cxn modelId="{2AA00809-AD7D-483A-8A98-A49CA0B6DE19}" type="presParOf" srcId="{01A08743-DB95-4152-B3CF-C5E354DF4226}" destId="{061A9319-6B01-457C-B9EA-043EB1DAEFF3}" srcOrd="1" destOrd="0" presId="urn:microsoft.com/office/officeart/2005/8/layout/hierarchy2"/>
    <dgm:cxn modelId="{DD83C4DE-2971-4C12-9EBD-FCC075A9CA87}" type="presParOf" srcId="{285F0F84-8026-4535-9D86-D577F3D43D0E}" destId="{C84D9AA4-301E-4E4F-AE13-06865ED82385}" srcOrd="8" destOrd="0" presId="urn:microsoft.com/office/officeart/2005/8/layout/hierarchy2"/>
    <dgm:cxn modelId="{95263DFD-5FD5-4548-94CC-2AAA2549BA1A}" type="presParOf" srcId="{C84D9AA4-301E-4E4F-AE13-06865ED82385}" destId="{C0399633-4473-406B-A536-602655465BEE}" srcOrd="0" destOrd="0" presId="urn:microsoft.com/office/officeart/2005/8/layout/hierarchy2"/>
    <dgm:cxn modelId="{9D3A52CA-E4AE-4773-92D1-724C77E45D5D}" type="presParOf" srcId="{285F0F84-8026-4535-9D86-D577F3D43D0E}" destId="{C08F8553-1BC3-4119-9D39-94871E8DD8A2}" srcOrd="9" destOrd="0" presId="urn:microsoft.com/office/officeart/2005/8/layout/hierarchy2"/>
    <dgm:cxn modelId="{0DC52BE9-F1DB-4897-86B1-F51CBBD9B1F4}" type="presParOf" srcId="{C08F8553-1BC3-4119-9D39-94871E8DD8A2}" destId="{126EDBB1-C847-44FE-B35B-07CED8B2C637}" srcOrd="0" destOrd="0" presId="urn:microsoft.com/office/officeart/2005/8/layout/hierarchy2"/>
    <dgm:cxn modelId="{56E78C67-1EBE-499D-A635-E54A927878C6}" type="presParOf" srcId="{C08F8553-1BC3-4119-9D39-94871E8DD8A2}" destId="{30FEAEE6-148C-4B4D-89A4-E67309F43B67}" srcOrd="1" destOrd="0" presId="urn:microsoft.com/office/officeart/2005/8/layout/hierarchy2"/>
    <dgm:cxn modelId="{F6F48809-6C5B-455C-AE3A-B5E4909EEC9E}" type="presParOf" srcId="{30FEAEE6-148C-4B4D-89A4-E67309F43B67}" destId="{C0A85CCD-2E1E-485D-B55A-35B6355EA942}" srcOrd="0" destOrd="0" presId="urn:microsoft.com/office/officeart/2005/8/layout/hierarchy2"/>
    <dgm:cxn modelId="{DBCD3CFE-3A48-4829-ACF1-159939293700}" type="presParOf" srcId="{C0A85CCD-2E1E-485D-B55A-35B6355EA942}" destId="{5FEF8335-9FC9-4DCE-A4A0-F65DE2D3B45B}" srcOrd="0" destOrd="0" presId="urn:microsoft.com/office/officeart/2005/8/layout/hierarchy2"/>
    <dgm:cxn modelId="{4599F3E7-8A8F-4332-8CF1-BC52EA386C68}" type="presParOf" srcId="{30FEAEE6-148C-4B4D-89A4-E67309F43B67}" destId="{3BC0DAA0-4899-4B41-9F0E-A76112DDBF70}" srcOrd="1" destOrd="0" presId="urn:microsoft.com/office/officeart/2005/8/layout/hierarchy2"/>
    <dgm:cxn modelId="{83843085-3FAF-41FF-B910-8CF9BCB0DC48}" type="presParOf" srcId="{3BC0DAA0-4899-4B41-9F0E-A76112DDBF70}" destId="{CD600A49-BD09-469F-85B2-7DFAEB122EBE}" srcOrd="0" destOrd="0" presId="urn:microsoft.com/office/officeart/2005/8/layout/hierarchy2"/>
    <dgm:cxn modelId="{53DE0795-8440-4BC0-B619-ECD5CA291436}" type="presParOf" srcId="{3BC0DAA0-4899-4B41-9F0E-A76112DDBF70}" destId="{B7355AD1-0F4D-40A6-AF47-141C180E2A2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3D88A-E202-40B5-B96D-C60552948400}">
      <dsp:nvSpPr>
        <dsp:cNvPr id="0" name=""/>
        <dsp:cNvSpPr/>
      </dsp:nvSpPr>
      <dsp:spPr>
        <a:xfrm>
          <a:off x="381002" y="2882292"/>
          <a:ext cx="1986427"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Phân tích tình hình kinh doanh của 99bikes</a:t>
          </a:r>
          <a:endParaRPr lang="en-US" sz="800" kern="1200"/>
        </a:p>
      </dsp:txBody>
      <dsp:txXfrm>
        <a:off x="397296" y="2898586"/>
        <a:ext cx="1953839" cy="523746"/>
      </dsp:txXfrm>
    </dsp:sp>
    <dsp:sp modelId="{55DFDB08-5253-4418-B15F-035C4F0B9201}">
      <dsp:nvSpPr>
        <dsp:cNvPr id="0" name=""/>
        <dsp:cNvSpPr/>
      </dsp:nvSpPr>
      <dsp:spPr>
        <a:xfrm rot="16874489">
          <a:off x="1448438" y="2032022"/>
          <a:ext cx="2283049" cy="17626"/>
        </a:xfrm>
        <a:custGeom>
          <a:avLst/>
          <a:gdLst/>
          <a:ahLst/>
          <a:cxnLst/>
          <a:rect l="0" t="0" r="0" b="0"/>
          <a:pathLst>
            <a:path>
              <a:moveTo>
                <a:pt x="0" y="8813"/>
              </a:moveTo>
              <a:lnTo>
                <a:pt x="2283049" y="881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2532887" y="1983759"/>
        <a:ext cx="114152" cy="114152"/>
      </dsp:txXfrm>
    </dsp:sp>
    <dsp:sp modelId="{838A1866-21C0-47DB-A019-F9ECE20A8721}">
      <dsp:nvSpPr>
        <dsp:cNvPr id="0" name=""/>
        <dsp:cNvSpPr/>
      </dsp:nvSpPr>
      <dsp:spPr>
        <a:xfrm>
          <a:off x="2812497" y="643044"/>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Tổng quan về tình hình kinh doanh</a:t>
          </a:r>
          <a:endParaRPr lang="en-US" sz="800" kern="1200"/>
        </a:p>
      </dsp:txBody>
      <dsp:txXfrm>
        <a:off x="2828791" y="659338"/>
        <a:ext cx="1080081" cy="523746"/>
      </dsp:txXfrm>
    </dsp:sp>
    <dsp:sp modelId="{1BAE9436-871A-48B1-9369-198EA1F8C1A8}">
      <dsp:nvSpPr>
        <dsp:cNvPr id="0" name=""/>
        <dsp:cNvSpPr/>
      </dsp:nvSpPr>
      <dsp:spPr>
        <a:xfrm rot="18289469">
          <a:off x="3758018" y="592505"/>
          <a:ext cx="779365" cy="17626"/>
        </a:xfrm>
        <a:custGeom>
          <a:avLst/>
          <a:gdLst/>
          <a:ahLst/>
          <a:cxnLst/>
          <a:rect l="0" t="0" r="0" b="0"/>
          <a:pathLst>
            <a:path>
              <a:moveTo>
                <a:pt x="0" y="8813"/>
              </a:moveTo>
              <a:lnTo>
                <a:pt x="779365"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128217" y="581834"/>
        <a:ext cx="38968" cy="38968"/>
      </dsp:txXfrm>
    </dsp:sp>
    <dsp:sp modelId="{F9832D53-FA36-4D5A-851A-E50348DE86EC}">
      <dsp:nvSpPr>
        <dsp:cNvPr id="0" name=""/>
        <dsp:cNvSpPr/>
      </dsp:nvSpPr>
      <dsp:spPr>
        <a:xfrm>
          <a:off x="4370235" y="3258"/>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Tình hình tăng trưởng diễn ra như thế nào</a:t>
          </a:r>
          <a:endParaRPr lang="en-US" sz="800" kern="1200"/>
        </a:p>
      </dsp:txBody>
      <dsp:txXfrm>
        <a:off x="4386529" y="19552"/>
        <a:ext cx="1080081" cy="523746"/>
      </dsp:txXfrm>
    </dsp:sp>
    <dsp:sp modelId="{EE22B77F-3EF2-4B48-A717-D983C8C26A2D}">
      <dsp:nvSpPr>
        <dsp:cNvPr id="0" name=""/>
        <dsp:cNvSpPr/>
      </dsp:nvSpPr>
      <dsp:spPr>
        <a:xfrm>
          <a:off x="5482905" y="272613"/>
          <a:ext cx="445067" cy="17626"/>
        </a:xfrm>
        <a:custGeom>
          <a:avLst/>
          <a:gdLst/>
          <a:ahLst/>
          <a:cxnLst/>
          <a:rect l="0" t="0" r="0" b="0"/>
          <a:pathLst>
            <a:path>
              <a:moveTo>
                <a:pt x="0" y="8813"/>
              </a:moveTo>
              <a:lnTo>
                <a:pt x="445067"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694312" y="270299"/>
        <a:ext cx="22253" cy="22253"/>
      </dsp:txXfrm>
    </dsp:sp>
    <dsp:sp modelId="{816B48C4-91CD-4AC5-B6A3-D082FBBA6CF2}">
      <dsp:nvSpPr>
        <dsp:cNvPr id="0" name=""/>
        <dsp:cNvSpPr/>
      </dsp:nvSpPr>
      <dsp:spPr>
        <a:xfrm>
          <a:off x="5927973" y="3258"/>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Tháng nào có sự tăng trưởng vượt bậc/giảm sút</a:t>
          </a:r>
          <a:endParaRPr lang="en-US" sz="800" kern="1200"/>
        </a:p>
      </dsp:txBody>
      <dsp:txXfrm>
        <a:off x="5944267" y="19552"/>
        <a:ext cx="1080081" cy="523746"/>
      </dsp:txXfrm>
    </dsp:sp>
    <dsp:sp modelId="{67F353F4-29EE-4ABB-98F9-CDC643A1D64F}">
      <dsp:nvSpPr>
        <dsp:cNvPr id="0" name=""/>
        <dsp:cNvSpPr/>
      </dsp:nvSpPr>
      <dsp:spPr>
        <a:xfrm>
          <a:off x="3925167" y="912398"/>
          <a:ext cx="445067" cy="17626"/>
        </a:xfrm>
        <a:custGeom>
          <a:avLst/>
          <a:gdLst/>
          <a:ahLst/>
          <a:cxnLst/>
          <a:rect l="0" t="0" r="0" b="0"/>
          <a:pathLst>
            <a:path>
              <a:moveTo>
                <a:pt x="0" y="8813"/>
              </a:moveTo>
              <a:lnTo>
                <a:pt x="445067"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136574" y="910084"/>
        <a:ext cx="22253" cy="22253"/>
      </dsp:txXfrm>
    </dsp:sp>
    <dsp:sp modelId="{3E0F25EA-3344-42F5-9114-17EAF42A5430}">
      <dsp:nvSpPr>
        <dsp:cNvPr id="0" name=""/>
        <dsp:cNvSpPr/>
      </dsp:nvSpPr>
      <dsp:spPr>
        <a:xfrm>
          <a:off x="4370235" y="643044"/>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Hình thức mua hàng nào phổ biến hơn</a:t>
          </a:r>
          <a:endParaRPr lang="en-US" sz="800" kern="1200"/>
        </a:p>
      </dsp:txBody>
      <dsp:txXfrm>
        <a:off x="4386529" y="659338"/>
        <a:ext cx="1080081" cy="523746"/>
      </dsp:txXfrm>
    </dsp:sp>
    <dsp:sp modelId="{AB99C96D-E75D-451D-8530-6B538E112EA3}">
      <dsp:nvSpPr>
        <dsp:cNvPr id="0" name=""/>
        <dsp:cNvSpPr/>
      </dsp:nvSpPr>
      <dsp:spPr>
        <a:xfrm>
          <a:off x="5482905" y="912398"/>
          <a:ext cx="445067" cy="17626"/>
        </a:xfrm>
        <a:custGeom>
          <a:avLst/>
          <a:gdLst/>
          <a:ahLst/>
          <a:cxnLst/>
          <a:rect l="0" t="0" r="0" b="0"/>
          <a:pathLst>
            <a:path>
              <a:moveTo>
                <a:pt x="0" y="8813"/>
              </a:moveTo>
              <a:lnTo>
                <a:pt x="445067"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694312" y="910084"/>
        <a:ext cx="22253" cy="22253"/>
      </dsp:txXfrm>
    </dsp:sp>
    <dsp:sp modelId="{121DB56A-B816-4D3B-8E40-9D324616A01A}">
      <dsp:nvSpPr>
        <dsp:cNvPr id="0" name=""/>
        <dsp:cNvSpPr/>
      </dsp:nvSpPr>
      <dsp:spPr>
        <a:xfrm>
          <a:off x="5927973" y="643044"/>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So sánh doanh thu giữa 2 hình thức mua hàng</a:t>
          </a:r>
          <a:endParaRPr lang="en-US" sz="800" kern="1200"/>
        </a:p>
      </dsp:txBody>
      <dsp:txXfrm>
        <a:off x="5944267" y="659338"/>
        <a:ext cx="1080081" cy="523746"/>
      </dsp:txXfrm>
    </dsp:sp>
    <dsp:sp modelId="{BAF6F1A6-00C4-4518-847D-AB27197E9302}">
      <dsp:nvSpPr>
        <dsp:cNvPr id="0" name=""/>
        <dsp:cNvSpPr/>
      </dsp:nvSpPr>
      <dsp:spPr>
        <a:xfrm>
          <a:off x="7040643" y="912398"/>
          <a:ext cx="445067" cy="17626"/>
        </a:xfrm>
        <a:custGeom>
          <a:avLst/>
          <a:gdLst/>
          <a:ahLst/>
          <a:cxnLst/>
          <a:rect l="0" t="0" r="0" b="0"/>
          <a:pathLst>
            <a:path>
              <a:moveTo>
                <a:pt x="0" y="8813"/>
              </a:moveTo>
              <a:lnTo>
                <a:pt x="445067"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7252050" y="910084"/>
        <a:ext cx="22253" cy="22253"/>
      </dsp:txXfrm>
    </dsp:sp>
    <dsp:sp modelId="{01EB9D1F-11C9-4223-8F4E-862351362483}">
      <dsp:nvSpPr>
        <dsp:cNvPr id="0" name=""/>
        <dsp:cNvSpPr/>
      </dsp:nvSpPr>
      <dsp:spPr>
        <a:xfrm>
          <a:off x="7485710" y="643044"/>
          <a:ext cx="2506644"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Xem xét hiệu quả của các chiến dịch marketing hiện tại, đề xuất và bổ sung  để cải thiện doạnh thu</a:t>
          </a:r>
          <a:endParaRPr lang="en-US" sz="800" kern="1200"/>
        </a:p>
      </dsp:txBody>
      <dsp:txXfrm>
        <a:off x="7502004" y="659338"/>
        <a:ext cx="2474056" cy="523746"/>
      </dsp:txXfrm>
    </dsp:sp>
    <dsp:sp modelId="{99F46BC6-8080-403E-8E3E-4F1B92489A96}">
      <dsp:nvSpPr>
        <dsp:cNvPr id="0" name=""/>
        <dsp:cNvSpPr/>
      </dsp:nvSpPr>
      <dsp:spPr>
        <a:xfrm rot="3310531">
          <a:off x="3758018" y="1232290"/>
          <a:ext cx="779365" cy="17626"/>
        </a:xfrm>
        <a:custGeom>
          <a:avLst/>
          <a:gdLst/>
          <a:ahLst/>
          <a:cxnLst/>
          <a:rect l="0" t="0" r="0" b="0"/>
          <a:pathLst>
            <a:path>
              <a:moveTo>
                <a:pt x="0" y="8813"/>
              </a:moveTo>
              <a:lnTo>
                <a:pt x="779365"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128217" y="1221620"/>
        <a:ext cx="38968" cy="38968"/>
      </dsp:txXfrm>
    </dsp:sp>
    <dsp:sp modelId="{892713D5-5083-4018-8B6B-163E5901A71E}">
      <dsp:nvSpPr>
        <dsp:cNvPr id="0" name=""/>
        <dsp:cNvSpPr/>
      </dsp:nvSpPr>
      <dsp:spPr>
        <a:xfrm>
          <a:off x="4370235" y="1282829"/>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Biên độ lợi nhuận như thế nào?</a:t>
          </a:r>
          <a:endParaRPr lang="en-US" sz="800" kern="1200"/>
        </a:p>
      </dsp:txBody>
      <dsp:txXfrm>
        <a:off x="4386529" y="1299123"/>
        <a:ext cx="1080081" cy="523746"/>
      </dsp:txXfrm>
    </dsp:sp>
    <dsp:sp modelId="{6DB69316-FA25-48F4-A6EB-C463FC42FA3B}">
      <dsp:nvSpPr>
        <dsp:cNvPr id="0" name=""/>
        <dsp:cNvSpPr/>
      </dsp:nvSpPr>
      <dsp:spPr>
        <a:xfrm>
          <a:off x="5482905" y="1552183"/>
          <a:ext cx="445067" cy="17626"/>
        </a:xfrm>
        <a:custGeom>
          <a:avLst/>
          <a:gdLst/>
          <a:ahLst/>
          <a:cxnLst/>
          <a:rect l="0" t="0" r="0" b="0"/>
          <a:pathLst>
            <a:path>
              <a:moveTo>
                <a:pt x="0" y="8813"/>
              </a:moveTo>
              <a:lnTo>
                <a:pt x="445067"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694312" y="1549870"/>
        <a:ext cx="22253" cy="22253"/>
      </dsp:txXfrm>
    </dsp:sp>
    <dsp:sp modelId="{B91A26DA-9E3A-47F5-BEB4-88F1F13153DC}">
      <dsp:nvSpPr>
        <dsp:cNvPr id="0" name=""/>
        <dsp:cNvSpPr/>
      </dsp:nvSpPr>
      <dsp:spPr>
        <a:xfrm>
          <a:off x="5927973" y="1282829"/>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Lợi nhuận chiếm bao nhiêu phần trăm doanh thu</a:t>
          </a:r>
          <a:endParaRPr lang="en-US" sz="800" kern="1200"/>
        </a:p>
      </dsp:txBody>
      <dsp:txXfrm>
        <a:off x="5944267" y="1299123"/>
        <a:ext cx="1080081" cy="523746"/>
      </dsp:txXfrm>
    </dsp:sp>
    <dsp:sp modelId="{CAEB634E-B1F5-4492-B41E-C4F97A24BFFD}">
      <dsp:nvSpPr>
        <dsp:cNvPr id="0" name=""/>
        <dsp:cNvSpPr/>
      </dsp:nvSpPr>
      <dsp:spPr>
        <a:xfrm rot="18289469">
          <a:off x="2200281" y="2831753"/>
          <a:ext cx="779365" cy="17626"/>
        </a:xfrm>
        <a:custGeom>
          <a:avLst/>
          <a:gdLst/>
          <a:ahLst/>
          <a:cxnLst/>
          <a:rect l="0" t="0" r="0" b="0"/>
          <a:pathLst>
            <a:path>
              <a:moveTo>
                <a:pt x="0" y="8813"/>
              </a:moveTo>
              <a:lnTo>
                <a:pt x="779365" y="881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570479" y="2821082"/>
        <a:ext cx="38968" cy="38968"/>
      </dsp:txXfrm>
    </dsp:sp>
    <dsp:sp modelId="{00275335-1677-4809-9DEC-126B314C31D9}">
      <dsp:nvSpPr>
        <dsp:cNvPr id="0" name=""/>
        <dsp:cNvSpPr/>
      </dsp:nvSpPr>
      <dsp:spPr>
        <a:xfrm>
          <a:off x="2812497" y="2242506"/>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Phân tích theo nhãn hàng và sản phẩm</a:t>
          </a:r>
          <a:endParaRPr lang="en-US" sz="800" kern="1200"/>
        </a:p>
      </dsp:txBody>
      <dsp:txXfrm>
        <a:off x="2828791" y="2258800"/>
        <a:ext cx="1080081" cy="523746"/>
      </dsp:txXfrm>
    </dsp:sp>
    <dsp:sp modelId="{4AAF12D4-BC50-46B3-9235-66A0AE41AB9E}">
      <dsp:nvSpPr>
        <dsp:cNvPr id="0" name=""/>
        <dsp:cNvSpPr/>
      </dsp:nvSpPr>
      <dsp:spPr>
        <a:xfrm rot="19457599">
          <a:off x="3873650" y="2351914"/>
          <a:ext cx="548102" cy="17626"/>
        </a:xfrm>
        <a:custGeom>
          <a:avLst/>
          <a:gdLst/>
          <a:ahLst/>
          <a:cxnLst/>
          <a:rect l="0" t="0" r="0" b="0"/>
          <a:pathLst>
            <a:path>
              <a:moveTo>
                <a:pt x="0" y="8813"/>
              </a:moveTo>
              <a:lnTo>
                <a:pt x="548102"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133998" y="2347025"/>
        <a:ext cx="27405" cy="27405"/>
      </dsp:txXfrm>
    </dsp:sp>
    <dsp:sp modelId="{151AE271-28AA-4A28-A1CF-AECBBFE5E4D0}">
      <dsp:nvSpPr>
        <dsp:cNvPr id="0" name=""/>
        <dsp:cNvSpPr/>
      </dsp:nvSpPr>
      <dsp:spPr>
        <a:xfrm>
          <a:off x="4370235" y="1922614"/>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Nhãn hàng nào đem lại lợi nhuận và doanh thu nhiều nhất</a:t>
          </a:r>
          <a:endParaRPr lang="en-US" sz="800" kern="1200"/>
        </a:p>
      </dsp:txBody>
      <dsp:txXfrm>
        <a:off x="4386529" y="1938908"/>
        <a:ext cx="1080081" cy="523746"/>
      </dsp:txXfrm>
    </dsp:sp>
    <dsp:sp modelId="{536FDE0F-5BF0-4150-801C-B3C611E18A61}">
      <dsp:nvSpPr>
        <dsp:cNvPr id="0" name=""/>
        <dsp:cNvSpPr/>
      </dsp:nvSpPr>
      <dsp:spPr>
        <a:xfrm rot="2142401">
          <a:off x="3873650" y="2671807"/>
          <a:ext cx="548102" cy="17626"/>
        </a:xfrm>
        <a:custGeom>
          <a:avLst/>
          <a:gdLst/>
          <a:ahLst/>
          <a:cxnLst/>
          <a:rect l="0" t="0" r="0" b="0"/>
          <a:pathLst>
            <a:path>
              <a:moveTo>
                <a:pt x="0" y="8813"/>
              </a:moveTo>
              <a:lnTo>
                <a:pt x="548102"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133998" y="2666918"/>
        <a:ext cx="27405" cy="27405"/>
      </dsp:txXfrm>
    </dsp:sp>
    <dsp:sp modelId="{6C513A9B-501C-4155-B0DE-271097860F7E}">
      <dsp:nvSpPr>
        <dsp:cNvPr id="0" name=""/>
        <dsp:cNvSpPr/>
      </dsp:nvSpPr>
      <dsp:spPr>
        <a:xfrm>
          <a:off x="4370235" y="2562399"/>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Xu hướng mua hàng theo dòng sản phẩm, mức giá, kích cỡ như thế nào</a:t>
          </a:r>
          <a:endParaRPr lang="en-US" sz="800" kern="1200"/>
        </a:p>
      </dsp:txBody>
      <dsp:txXfrm>
        <a:off x="4386529" y="2578693"/>
        <a:ext cx="1080081" cy="523746"/>
      </dsp:txXfrm>
    </dsp:sp>
    <dsp:sp modelId="{9567E31F-D181-45A2-9CE1-4FF93F47E2F2}">
      <dsp:nvSpPr>
        <dsp:cNvPr id="0" name=""/>
        <dsp:cNvSpPr/>
      </dsp:nvSpPr>
      <dsp:spPr>
        <a:xfrm rot="19748033">
          <a:off x="5446110" y="2698472"/>
          <a:ext cx="519580" cy="17626"/>
        </a:xfrm>
        <a:custGeom>
          <a:avLst/>
          <a:gdLst/>
          <a:ahLst/>
          <a:cxnLst/>
          <a:rect l="0" t="0" r="0" b="0"/>
          <a:pathLst>
            <a:path>
              <a:moveTo>
                <a:pt x="0" y="8813"/>
              </a:moveTo>
              <a:lnTo>
                <a:pt x="519580"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692911" y="2694296"/>
        <a:ext cx="25979" cy="25979"/>
      </dsp:txXfrm>
    </dsp:sp>
    <dsp:sp modelId="{578913E2-0E95-49D2-8519-F45DDF0A3CED}">
      <dsp:nvSpPr>
        <dsp:cNvPr id="0" name=""/>
        <dsp:cNvSpPr/>
      </dsp:nvSpPr>
      <dsp:spPr>
        <a:xfrm>
          <a:off x="5928896" y="2295837"/>
          <a:ext cx="1411955"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Tìm ra sản phẩm được mua nhiều nhất/ít nhất và đem lại lợi nhuận cao nhất/thấp nhất</a:t>
          </a:r>
          <a:endParaRPr lang="en-US" sz="800" kern="1200"/>
        </a:p>
      </dsp:txBody>
      <dsp:txXfrm>
        <a:off x="5945190" y="2312131"/>
        <a:ext cx="1379367" cy="523746"/>
      </dsp:txXfrm>
    </dsp:sp>
    <dsp:sp modelId="{A8B9CC54-FC9B-4991-B3E4-98E748AD4A72}">
      <dsp:nvSpPr>
        <dsp:cNvPr id="0" name=""/>
        <dsp:cNvSpPr/>
      </dsp:nvSpPr>
      <dsp:spPr>
        <a:xfrm rot="21564340">
          <a:off x="7340839" y="2562657"/>
          <a:ext cx="488599" cy="17626"/>
        </a:xfrm>
        <a:custGeom>
          <a:avLst/>
          <a:gdLst/>
          <a:ahLst/>
          <a:cxnLst/>
          <a:rect l="0" t="0" r="0" b="0"/>
          <a:pathLst>
            <a:path>
              <a:moveTo>
                <a:pt x="0" y="8813"/>
              </a:moveTo>
              <a:lnTo>
                <a:pt x="488599"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7572924" y="2559255"/>
        <a:ext cx="24429" cy="24429"/>
      </dsp:txXfrm>
    </dsp:sp>
    <dsp:sp modelId="{69F4B6B8-3AEB-473F-BF3F-36F5C866C8F4}">
      <dsp:nvSpPr>
        <dsp:cNvPr id="0" name=""/>
        <dsp:cNvSpPr/>
      </dsp:nvSpPr>
      <dsp:spPr>
        <a:xfrm>
          <a:off x="7829425" y="2290769"/>
          <a:ext cx="2451200"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Có các đề xuấ liên quan tới việc đẩy mạnh/thay thế sản phẩm không mang lại lợi nhuận cao</a:t>
          </a:r>
          <a:endParaRPr lang="en-US" sz="800" kern="1200"/>
        </a:p>
      </dsp:txBody>
      <dsp:txXfrm>
        <a:off x="7845719" y="2307063"/>
        <a:ext cx="2418612" cy="523746"/>
      </dsp:txXfrm>
    </dsp:sp>
    <dsp:sp modelId="{F9458A06-874E-45AE-8531-DAFBBCA4676C}">
      <dsp:nvSpPr>
        <dsp:cNvPr id="0" name=""/>
        <dsp:cNvSpPr/>
      </dsp:nvSpPr>
      <dsp:spPr>
        <a:xfrm rot="3310531">
          <a:off x="2200281" y="3471538"/>
          <a:ext cx="779365" cy="17626"/>
        </a:xfrm>
        <a:custGeom>
          <a:avLst/>
          <a:gdLst/>
          <a:ahLst/>
          <a:cxnLst/>
          <a:rect l="0" t="0" r="0" b="0"/>
          <a:pathLst>
            <a:path>
              <a:moveTo>
                <a:pt x="0" y="8813"/>
              </a:moveTo>
              <a:lnTo>
                <a:pt x="779365" y="881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570479" y="3460868"/>
        <a:ext cx="38968" cy="38968"/>
      </dsp:txXfrm>
    </dsp:sp>
    <dsp:sp modelId="{7745C024-AA18-40DB-95E9-3F0F6EBD3949}">
      <dsp:nvSpPr>
        <dsp:cNvPr id="0" name=""/>
        <dsp:cNvSpPr/>
      </dsp:nvSpPr>
      <dsp:spPr>
        <a:xfrm>
          <a:off x="2812497" y="3522077"/>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Phân tích tệp KH cũ và mới</a:t>
          </a:r>
          <a:endParaRPr lang="en-US" sz="800" kern="1200"/>
        </a:p>
      </dsp:txBody>
      <dsp:txXfrm>
        <a:off x="2828791" y="3538371"/>
        <a:ext cx="1080081" cy="523746"/>
      </dsp:txXfrm>
    </dsp:sp>
    <dsp:sp modelId="{7C56ACB6-FA97-4328-94B9-56F3B0B8D51A}">
      <dsp:nvSpPr>
        <dsp:cNvPr id="0" name=""/>
        <dsp:cNvSpPr/>
      </dsp:nvSpPr>
      <dsp:spPr>
        <a:xfrm rot="19457599">
          <a:off x="3873650" y="3631485"/>
          <a:ext cx="548102" cy="17626"/>
        </a:xfrm>
        <a:custGeom>
          <a:avLst/>
          <a:gdLst/>
          <a:ahLst/>
          <a:cxnLst/>
          <a:rect l="0" t="0" r="0" b="0"/>
          <a:pathLst>
            <a:path>
              <a:moveTo>
                <a:pt x="0" y="8813"/>
              </a:moveTo>
              <a:lnTo>
                <a:pt x="548102"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133998" y="3626595"/>
        <a:ext cx="27405" cy="27405"/>
      </dsp:txXfrm>
    </dsp:sp>
    <dsp:sp modelId="{36EEF130-B20C-4678-B7E6-158CFBB75FCF}">
      <dsp:nvSpPr>
        <dsp:cNvPr id="0" name=""/>
        <dsp:cNvSpPr/>
      </dsp:nvSpPr>
      <dsp:spPr>
        <a:xfrm>
          <a:off x="4370235" y="3202184"/>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Phân tích theo nhân khẩu học</a:t>
          </a:r>
          <a:endParaRPr lang="en-US" sz="800" kern="1200"/>
        </a:p>
      </dsp:txBody>
      <dsp:txXfrm>
        <a:off x="4386529" y="3218478"/>
        <a:ext cx="1080081" cy="523746"/>
      </dsp:txXfrm>
    </dsp:sp>
    <dsp:sp modelId="{62EA1EF9-76B9-41A4-AE4D-F4DC062C59DF}">
      <dsp:nvSpPr>
        <dsp:cNvPr id="0" name=""/>
        <dsp:cNvSpPr/>
      </dsp:nvSpPr>
      <dsp:spPr>
        <a:xfrm>
          <a:off x="5482905" y="3471538"/>
          <a:ext cx="445067" cy="17626"/>
        </a:xfrm>
        <a:custGeom>
          <a:avLst/>
          <a:gdLst/>
          <a:ahLst/>
          <a:cxnLst/>
          <a:rect l="0" t="0" r="0" b="0"/>
          <a:pathLst>
            <a:path>
              <a:moveTo>
                <a:pt x="0" y="8813"/>
              </a:moveTo>
              <a:lnTo>
                <a:pt x="445067"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694312" y="3469225"/>
        <a:ext cx="22253" cy="22253"/>
      </dsp:txXfrm>
    </dsp:sp>
    <dsp:sp modelId="{AD1BAE6B-0015-4BD0-AFE9-6AC8A1673AF4}">
      <dsp:nvSpPr>
        <dsp:cNvPr id="0" name=""/>
        <dsp:cNvSpPr/>
      </dsp:nvSpPr>
      <dsp:spPr>
        <a:xfrm>
          <a:off x="5927973" y="3202184"/>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Phân tích tệp KH theo độ tuổi, thu nhập và vị trí địa lý</a:t>
          </a:r>
          <a:endParaRPr lang="en-US" sz="800" kern="1200"/>
        </a:p>
      </dsp:txBody>
      <dsp:txXfrm>
        <a:off x="5944267" y="3218478"/>
        <a:ext cx="1080081" cy="523746"/>
      </dsp:txXfrm>
    </dsp:sp>
    <dsp:sp modelId="{ACFC93B4-CF25-4A89-A7A0-CCD69801ED48}">
      <dsp:nvSpPr>
        <dsp:cNvPr id="0" name=""/>
        <dsp:cNvSpPr/>
      </dsp:nvSpPr>
      <dsp:spPr>
        <a:xfrm rot="89810">
          <a:off x="7040533" y="3479889"/>
          <a:ext cx="639357" cy="17626"/>
        </a:xfrm>
        <a:custGeom>
          <a:avLst/>
          <a:gdLst/>
          <a:ahLst/>
          <a:cxnLst/>
          <a:rect l="0" t="0" r="0" b="0"/>
          <a:pathLst>
            <a:path>
              <a:moveTo>
                <a:pt x="0" y="8813"/>
              </a:moveTo>
              <a:lnTo>
                <a:pt x="639357"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7344228" y="3472718"/>
        <a:ext cx="31967" cy="31967"/>
      </dsp:txXfrm>
    </dsp:sp>
    <dsp:sp modelId="{9B13B386-C074-455E-AF15-264D6EB07D02}">
      <dsp:nvSpPr>
        <dsp:cNvPr id="0" name=""/>
        <dsp:cNvSpPr/>
      </dsp:nvSpPr>
      <dsp:spPr>
        <a:xfrm>
          <a:off x="7679782" y="3218885"/>
          <a:ext cx="2079924"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Tìm ra tương quan giữa tệp KH cũ và mới nhằm có chính sách phù hợp</a:t>
          </a:r>
          <a:endParaRPr lang="en-US" sz="800" kern="1200"/>
        </a:p>
      </dsp:txBody>
      <dsp:txXfrm>
        <a:off x="7696076" y="3235179"/>
        <a:ext cx="2047336" cy="523746"/>
      </dsp:txXfrm>
    </dsp:sp>
    <dsp:sp modelId="{4DA17BBA-770C-4381-A844-78CBBF90F1B3}">
      <dsp:nvSpPr>
        <dsp:cNvPr id="0" name=""/>
        <dsp:cNvSpPr/>
      </dsp:nvSpPr>
      <dsp:spPr>
        <a:xfrm rot="2142401">
          <a:off x="3873650" y="3951377"/>
          <a:ext cx="548102" cy="17626"/>
        </a:xfrm>
        <a:custGeom>
          <a:avLst/>
          <a:gdLst/>
          <a:ahLst/>
          <a:cxnLst/>
          <a:rect l="0" t="0" r="0" b="0"/>
          <a:pathLst>
            <a:path>
              <a:moveTo>
                <a:pt x="0" y="8813"/>
              </a:moveTo>
              <a:lnTo>
                <a:pt x="548102"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133998" y="3946488"/>
        <a:ext cx="27405" cy="27405"/>
      </dsp:txXfrm>
    </dsp:sp>
    <dsp:sp modelId="{486F9952-B00C-429A-905D-43A491D03B09}">
      <dsp:nvSpPr>
        <dsp:cNvPr id="0" name=""/>
        <dsp:cNvSpPr/>
      </dsp:nvSpPr>
      <dsp:spPr>
        <a:xfrm>
          <a:off x="4370235" y="3841969"/>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RFM</a:t>
          </a:r>
          <a:endParaRPr lang="en-US" sz="800" kern="1200"/>
        </a:p>
      </dsp:txBody>
      <dsp:txXfrm>
        <a:off x="4386529" y="3858263"/>
        <a:ext cx="1080081" cy="523746"/>
      </dsp:txXfrm>
    </dsp:sp>
    <dsp:sp modelId="{08EF6C85-3556-4192-ACB6-1D00C7D8100F}">
      <dsp:nvSpPr>
        <dsp:cNvPr id="0" name=""/>
        <dsp:cNvSpPr/>
      </dsp:nvSpPr>
      <dsp:spPr>
        <a:xfrm>
          <a:off x="5482905" y="4111323"/>
          <a:ext cx="445067" cy="17626"/>
        </a:xfrm>
        <a:custGeom>
          <a:avLst/>
          <a:gdLst/>
          <a:ahLst/>
          <a:cxnLst/>
          <a:rect l="0" t="0" r="0" b="0"/>
          <a:pathLst>
            <a:path>
              <a:moveTo>
                <a:pt x="0" y="8813"/>
              </a:moveTo>
              <a:lnTo>
                <a:pt x="445067"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694312" y="4109010"/>
        <a:ext cx="22253" cy="22253"/>
      </dsp:txXfrm>
    </dsp:sp>
    <dsp:sp modelId="{1659AAC0-D0F7-4D4D-901B-99A0CBA6F993}">
      <dsp:nvSpPr>
        <dsp:cNvPr id="0" name=""/>
        <dsp:cNvSpPr/>
      </dsp:nvSpPr>
      <dsp:spPr>
        <a:xfrm>
          <a:off x="5927973" y="3841969"/>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Phân lọa khách hàng nhằm tìm hiểu thói quen mua sắm</a:t>
          </a:r>
          <a:endParaRPr lang="en-US" sz="800" kern="1200"/>
        </a:p>
      </dsp:txBody>
      <dsp:txXfrm>
        <a:off x="5944267" y="3858263"/>
        <a:ext cx="1080081" cy="523746"/>
      </dsp:txXfrm>
    </dsp:sp>
    <dsp:sp modelId="{C92188C4-2E04-4872-B5BA-23314E83FF9E}">
      <dsp:nvSpPr>
        <dsp:cNvPr id="0" name=""/>
        <dsp:cNvSpPr/>
      </dsp:nvSpPr>
      <dsp:spPr>
        <a:xfrm rot="4467012">
          <a:off x="1759848" y="3951377"/>
          <a:ext cx="1660230" cy="17626"/>
        </a:xfrm>
        <a:custGeom>
          <a:avLst/>
          <a:gdLst/>
          <a:ahLst/>
          <a:cxnLst/>
          <a:rect l="0" t="0" r="0" b="0"/>
          <a:pathLst>
            <a:path>
              <a:moveTo>
                <a:pt x="0" y="8813"/>
              </a:moveTo>
              <a:lnTo>
                <a:pt x="1660230" y="881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2548457" y="3918685"/>
        <a:ext cx="83011" cy="83011"/>
      </dsp:txXfrm>
    </dsp:sp>
    <dsp:sp modelId="{A67E0457-9211-4211-9042-52200BBA9013}">
      <dsp:nvSpPr>
        <dsp:cNvPr id="0" name=""/>
        <dsp:cNvSpPr/>
      </dsp:nvSpPr>
      <dsp:spPr>
        <a:xfrm>
          <a:off x="2812497" y="4481754"/>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Phân tích retention rate sử dụng cohort analysis</a:t>
          </a:r>
          <a:endParaRPr lang="en-US" sz="800" kern="1200"/>
        </a:p>
      </dsp:txBody>
      <dsp:txXfrm>
        <a:off x="2828791" y="4498048"/>
        <a:ext cx="1080081" cy="523746"/>
      </dsp:txXfrm>
    </dsp:sp>
    <dsp:sp modelId="{D363CA5A-ED6C-4413-9577-5B59053FFD53}">
      <dsp:nvSpPr>
        <dsp:cNvPr id="0" name=""/>
        <dsp:cNvSpPr/>
      </dsp:nvSpPr>
      <dsp:spPr>
        <a:xfrm>
          <a:off x="3925167" y="4751109"/>
          <a:ext cx="445067" cy="17626"/>
        </a:xfrm>
        <a:custGeom>
          <a:avLst/>
          <a:gdLst/>
          <a:ahLst/>
          <a:cxnLst/>
          <a:rect l="0" t="0" r="0" b="0"/>
          <a:pathLst>
            <a:path>
              <a:moveTo>
                <a:pt x="0" y="8813"/>
              </a:moveTo>
              <a:lnTo>
                <a:pt x="445067"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4136574" y="4748795"/>
        <a:ext cx="22253" cy="22253"/>
      </dsp:txXfrm>
    </dsp:sp>
    <dsp:sp modelId="{16334DF5-2CE7-46A6-B769-A211CBA041EF}">
      <dsp:nvSpPr>
        <dsp:cNvPr id="0" name=""/>
        <dsp:cNvSpPr/>
      </dsp:nvSpPr>
      <dsp:spPr>
        <a:xfrm>
          <a:off x="4370235" y="4481754"/>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Tỷ lệ quay lại và rời bỏ của khách hàng là bao nhiêu</a:t>
          </a:r>
          <a:endParaRPr lang="en-US" sz="800" kern="1200"/>
        </a:p>
      </dsp:txBody>
      <dsp:txXfrm>
        <a:off x="4386529" y="4498048"/>
        <a:ext cx="1080081" cy="523746"/>
      </dsp:txXfrm>
    </dsp:sp>
    <dsp:sp modelId="{2DB2659C-7E63-458C-B093-D7394E0C0962}">
      <dsp:nvSpPr>
        <dsp:cNvPr id="0" name=""/>
        <dsp:cNvSpPr/>
      </dsp:nvSpPr>
      <dsp:spPr>
        <a:xfrm>
          <a:off x="5482905" y="4751109"/>
          <a:ext cx="445067" cy="17626"/>
        </a:xfrm>
        <a:custGeom>
          <a:avLst/>
          <a:gdLst/>
          <a:ahLst/>
          <a:cxnLst/>
          <a:rect l="0" t="0" r="0" b="0"/>
          <a:pathLst>
            <a:path>
              <a:moveTo>
                <a:pt x="0" y="8813"/>
              </a:moveTo>
              <a:lnTo>
                <a:pt x="445067"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694312" y="4748795"/>
        <a:ext cx="22253" cy="22253"/>
      </dsp:txXfrm>
    </dsp:sp>
    <dsp:sp modelId="{B03733BC-8007-4E8B-8821-94600B090458}">
      <dsp:nvSpPr>
        <dsp:cNvPr id="0" name=""/>
        <dsp:cNvSpPr/>
      </dsp:nvSpPr>
      <dsp:spPr>
        <a:xfrm>
          <a:off x="5927973" y="4481754"/>
          <a:ext cx="2567964"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Đưa ra các chiến lược phù hợp để thúc đẩy tỷ lệ </a:t>
          </a:r>
          <a:r>
            <a:rPr lang="en-US" sz="800" kern="1200" smtClean="0"/>
            <a:t>qua</a:t>
          </a:r>
          <a:r>
            <a:rPr lang="vi-VN" sz="800" kern="1200" smtClean="0"/>
            <a:t>y</a:t>
          </a:r>
          <a:r>
            <a:rPr lang="en-US" sz="800" kern="1200" smtClean="0"/>
            <a:t> </a:t>
          </a:r>
          <a:r>
            <a:rPr lang="en-US" sz="800" kern="1200" smtClean="0"/>
            <a:t>lại/ giảm thiểu tỷ lệ rời bỏ</a:t>
          </a:r>
          <a:endParaRPr lang="en-US" sz="800" kern="1200"/>
        </a:p>
      </dsp:txBody>
      <dsp:txXfrm>
        <a:off x="5944267" y="4498048"/>
        <a:ext cx="2535376" cy="523746"/>
      </dsp:txXfrm>
    </dsp:sp>
    <dsp:sp modelId="{C84D9AA4-301E-4E4F-AE13-06865ED82385}">
      <dsp:nvSpPr>
        <dsp:cNvPr id="0" name=""/>
        <dsp:cNvSpPr/>
      </dsp:nvSpPr>
      <dsp:spPr>
        <a:xfrm rot="4725511">
          <a:off x="1448438" y="4271270"/>
          <a:ext cx="2283049" cy="17626"/>
        </a:xfrm>
        <a:custGeom>
          <a:avLst/>
          <a:gdLst/>
          <a:ahLst/>
          <a:cxnLst/>
          <a:rect l="0" t="0" r="0" b="0"/>
          <a:pathLst>
            <a:path>
              <a:moveTo>
                <a:pt x="0" y="8813"/>
              </a:moveTo>
              <a:lnTo>
                <a:pt x="2283049" y="881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2532887" y="4223007"/>
        <a:ext cx="114152" cy="114152"/>
      </dsp:txXfrm>
    </dsp:sp>
    <dsp:sp modelId="{126EDBB1-C847-44FE-B35B-07CED8B2C637}">
      <dsp:nvSpPr>
        <dsp:cNvPr id="0" name=""/>
        <dsp:cNvSpPr/>
      </dsp:nvSpPr>
      <dsp:spPr>
        <a:xfrm>
          <a:off x="2812497" y="5121540"/>
          <a:ext cx="111266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Phân tích percentiles</a:t>
          </a:r>
          <a:endParaRPr lang="en-US" sz="800" kern="1200"/>
        </a:p>
      </dsp:txBody>
      <dsp:txXfrm>
        <a:off x="2828791" y="5137834"/>
        <a:ext cx="1080081" cy="523746"/>
      </dsp:txXfrm>
    </dsp:sp>
    <dsp:sp modelId="{C0A85CCD-2E1E-485D-B55A-35B6355EA942}">
      <dsp:nvSpPr>
        <dsp:cNvPr id="0" name=""/>
        <dsp:cNvSpPr/>
      </dsp:nvSpPr>
      <dsp:spPr>
        <a:xfrm>
          <a:off x="3925167" y="5390894"/>
          <a:ext cx="445067" cy="17626"/>
        </a:xfrm>
        <a:custGeom>
          <a:avLst/>
          <a:gdLst/>
          <a:ahLst/>
          <a:cxnLst/>
          <a:rect l="0" t="0" r="0" b="0"/>
          <a:pathLst>
            <a:path>
              <a:moveTo>
                <a:pt x="0" y="8813"/>
              </a:moveTo>
              <a:lnTo>
                <a:pt x="445067" y="881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36574" y="5388580"/>
        <a:ext cx="22253" cy="22253"/>
      </dsp:txXfrm>
    </dsp:sp>
    <dsp:sp modelId="{CD600A49-BD09-469F-85B2-7DFAEB122EBE}">
      <dsp:nvSpPr>
        <dsp:cNvPr id="0" name=""/>
        <dsp:cNvSpPr/>
      </dsp:nvSpPr>
      <dsp:spPr>
        <a:xfrm>
          <a:off x="4370235" y="5121540"/>
          <a:ext cx="2157689" cy="556334"/>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kern="1200" smtClean="0"/>
            <a:t>Tìm hiểu chỉ số ROI thể hiện lợi nhuận khách hàng mang lại cho công ty </a:t>
          </a:r>
          <a:endParaRPr lang="en-US" sz="800" kern="1200"/>
        </a:p>
      </dsp:txBody>
      <dsp:txXfrm>
        <a:off x="4386529" y="5137834"/>
        <a:ext cx="2125101" cy="52374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913426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a95b11b637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2a95b11b637_1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95b11b637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2a95b11b637_1_1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a95b11b637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2a95b11b637_1_2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a95b11b637_1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2a95b11b637_1_3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9069e34d1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2a9069e34d1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a8fc89e5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a8fc89e5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a8fc89e522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a8fc89e52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a8fc89e522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a8fc89e52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a8fc89e52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a8fc89e52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a8fc89e52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a8fc89e52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a8fc89e52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a8fc89e52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a8fc89e52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a8fc89e52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8fc89e52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8fc89e52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a9069e34d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a9069e34d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a8fc89e522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a8fc89e52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8fc89e5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a8fc89e5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a8fc89e522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a8fc89e522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8fc89e5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a8fc89e5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a8fc89e522_0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a8fc89e52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a8fc89e522_0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a8fc89e52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8e15cb887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a8e15cb88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a8e15cb887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a8e15cb88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a8e15cb887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a8e15cb88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a8e15cb887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a8e15cb88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a8e15cb887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a8e15cb88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a8e15cb887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a8e15cb88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98a14cf20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a98a14cf2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a98a14cf2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a98a14cf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a98a14cf20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a98a14cf2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a98a14cf20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a98a14cf2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a8e15cb887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a8e15cb88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a98a14cf20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a98a14cf2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a98a14cf2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2a98a14cf20_1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a98a14cf2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g2a98a14cf20_1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a98a14cf20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g2a98a14cf20_1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a98a14cf20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2a98a14cf20_1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a95b11b63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a95b11b637_1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5" name="Google Shape;15;p2"/>
          <p:cNvGrpSpPr/>
          <p:nvPr/>
        </p:nvGrpSpPr>
        <p:grpSpPr>
          <a:xfrm>
            <a:off x="-105950" y="0"/>
            <a:ext cx="12297950" cy="6858000"/>
            <a:chOff x="0" y="-123475"/>
            <a:chExt cx="10020312" cy="5390451"/>
          </a:xfrm>
        </p:grpSpPr>
        <p:sp>
          <p:nvSpPr>
            <p:cNvPr id="16" name="Google Shape;16;p2"/>
            <p:cNvSpPr/>
            <p:nvPr/>
          </p:nvSpPr>
          <p:spPr>
            <a:xfrm>
              <a:off x="7857968" y="669336"/>
              <a:ext cx="1767358" cy="459798"/>
            </a:xfrm>
            <a:custGeom>
              <a:avLst/>
              <a:gdLst/>
              <a:ahLst/>
              <a:cxnLst/>
              <a:rect l="l" t="t" r="r" b="b"/>
              <a:pathLst>
                <a:path w="18723" h="4871" extrusionOk="0">
                  <a:moveTo>
                    <a:pt x="6419" y="0"/>
                  </a:moveTo>
                  <a:cubicBezTo>
                    <a:pt x="5739" y="0"/>
                    <a:pt x="5039" y="531"/>
                    <a:pt x="4506" y="1395"/>
                  </a:cubicBezTo>
                  <a:cubicBezTo>
                    <a:pt x="4374" y="1267"/>
                    <a:pt x="4219" y="1209"/>
                    <a:pt x="4068" y="1209"/>
                  </a:cubicBezTo>
                  <a:cubicBezTo>
                    <a:pt x="3943" y="1209"/>
                    <a:pt x="3821" y="1248"/>
                    <a:pt x="3716" y="1320"/>
                  </a:cubicBezTo>
                  <a:cubicBezTo>
                    <a:pt x="3318" y="1553"/>
                    <a:pt x="3242" y="2185"/>
                    <a:pt x="3558" y="2817"/>
                  </a:cubicBezTo>
                  <a:lnTo>
                    <a:pt x="3084" y="2817"/>
                  </a:lnTo>
                  <a:cubicBezTo>
                    <a:pt x="1422" y="2817"/>
                    <a:pt x="0" y="3607"/>
                    <a:pt x="0" y="4713"/>
                  </a:cubicBezTo>
                  <a:lnTo>
                    <a:pt x="0" y="4871"/>
                  </a:lnTo>
                  <a:lnTo>
                    <a:pt x="18722" y="4871"/>
                  </a:lnTo>
                  <a:cubicBezTo>
                    <a:pt x="18249" y="4163"/>
                    <a:pt x="16511" y="3689"/>
                    <a:pt x="14457" y="3689"/>
                  </a:cubicBezTo>
                  <a:cubicBezTo>
                    <a:pt x="13668" y="3689"/>
                    <a:pt x="12954" y="3689"/>
                    <a:pt x="12322" y="3847"/>
                  </a:cubicBezTo>
                  <a:cubicBezTo>
                    <a:pt x="12322" y="3765"/>
                    <a:pt x="12322" y="3765"/>
                    <a:pt x="12246" y="3689"/>
                  </a:cubicBezTo>
                  <a:cubicBezTo>
                    <a:pt x="12032" y="3419"/>
                    <a:pt x="11707" y="3260"/>
                    <a:pt x="11448" y="3260"/>
                  </a:cubicBezTo>
                  <a:cubicBezTo>
                    <a:pt x="11324" y="3260"/>
                    <a:pt x="11215" y="3296"/>
                    <a:pt x="11140" y="3373"/>
                  </a:cubicBezTo>
                  <a:cubicBezTo>
                    <a:pt x="10982" y="3531"/>
                    <a:pt x="10982" y="3765"/>
                    <a:pt x="11058" y="4005"/>
                  </a:cubicBezTo>
                  <a:cubicBezTo>
                    <a:pt x="10982" y="4005"/>
                    <a:pt x="10982" y="3923"/>
                    <a:pt x="10900" y="3923"/>
                  </a:cubicBezTo>
                  <a:cubicBezTo>
                    <a:pt x="10508" y="3923"/>
                    <a:pt x="10110" y="4005"/>
                    <a:pt x="9952" y="4239"/>
                  </a:cubicBezTo>
                  <a:cubicBezTo>
                    <a:pt x="9718" y="3923"/>
                    <a:pt x="9320" y="3689"/>
                    <a:pt x="8846" y="3531"/>
                  </a:cubicBezTo>
                  <a:cubicBezTo>
                    <a:pt x="8531" y="3449"/>
                    <a:pt x="8139" y="3373"/>
                    <a:pt x="7823" y="3373"/>
                  </a:cubicBezTo>
                  <a:cubicBezTo>
                    <a:pt x="8215" y="1793"/>
                    <a:pt x="7741" y="290"/>
                    <a:pt x="6793" y="56"/>
                  </a:cubicBezTo>
                  <a:cubicBezTo>
                    <a:pt x="6670" y="18"/>
                    <a:pt x="6545" y="0"/>
                    <a:pt x="641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 name="Google Shape;17;p2"/>
            <p:cNvSpPr/>
            <p:nvPr/>
          </p:nvSpPr>
          <p:spPr>
            <a:xfrm>
              <a:off x="5405438" y="2724470"/>
              <a:ext cx="1751877" cy="395609"/>
            </a:xfrm>
            <a:custGeom>
              <a:avLst/>
              <a:gdLst/>
              <a:ahLst/>
              <a:cxnLst/>
              <a:rect l="l" t="t" r="r" b="b"/>
              <a:pathLst>
                <a:path w="18559" h="4191" extrusionOk="0">
                  <a:moveTo>
                    <a:pt x="9320" y="1"/>
                  </a:moveTo>
                  <a:cubicBezTo>
                    <a:pt x="8531" y="1"/>
                    <a:pt x="7817" y="399"/>
                    <a:pt x="7343" y="949"/>
                  </a:cubicBezTo>
                  <a:cubicBezTo>
                    <a:pt x="7267" y="949"/>
                    <a:pt x="7109" y="873"/>
                    <a:pt x="6951" y="873"/>
                  </a:cubicBezTo>
                  <a:cubicBezTo>
                    <a:pt x="6553" y="949"/>
                    <a:pt x="6237" y="1107"/>
                    <a:pt x="6003" y="1347"/>
                  </a:cubicBezTo>
                  <a:cubicBezTo>
                    <a:pt x="5849" y="1192"/>
                    <a:pt x="5663" y="1106"/>
                    <a:pt x="5508" y="1106"/>
                  </a:cubicBezTo>
                  <a:cubicBezTo>
                    <a:pt x="5422" y="1106"/>
                    <a:pt x="5345" y="1132"/>
                    <a:pt x="5289" y="1189"/>
                  </a:cubicBezTo>
                  <a:cubicBezTo>
                    <a:pt x="5055" y="1265"/>
                    <a:pt x="4973" y="1505"/>
                    <a:pt x="4973" y="1739"/>
                  </a:cubicBezTo>
                  <a:cubicBezTo>
                    <a:pt x="4815" y="1739"/>
                    <a:pt x="4657" y="1663"/>
                    <a:pt x="4581" y="1663"/>
                  </a:cubicBezTo>
                  <a:cubicBezTo>
                    <a:pt x="3950" y="1739"/>
                    <a:pt x="3476" y="2137"/>
                    <a:pt x="3318" y="2610"/>
                  </a:cubicBezTo>
                  <a:cubicBezTo>
                    <a:pt x="3078" y="2528"/>
                    <a:pt x="2844" y="2453"/>
                    <a:pt x="2604" y="2453"/>
                  </a:cubicBezTo>
                  <a:cubicBezTo>
                    <a:pt x="1972" y="2453"/>
                    <a:pt x="1498" y="2844"/>
                    <a:pt x="1422" y="3476"/>
                  </a:cubicBezTo>
                  <a:cubicBezTo>
                    <a:pt x="1340" y="3400"/>
                    <a:pt x="1182" y="3400"/>
                    <a:pt x="1024" y="3400"/>
                  </a:cubicBezTo>
                  <a:cubicBezTo>
                    <a:pt x="474" y="3400"/>
                    <a:pt x="0" y="3716"/>
                    <a:pt x="0" y="4108"/>
                  </a:cubicBezTo>
                  <a:lnTo>
                    <a:pt x="0" y="4190"/>
                  </a:lnTo>
                  <a:lnTo>
                    <a:pt x="18558" y="4190"/>
                  </a:lnTo>
                  <a:cubicBezTo>
                    <a:pt x="18558" y="3950"/>
                    <a:pt x="17377" y="3716"/>
                    <a:pt x="15797" y="3634"/>
                  </a:cubicBezTo>
                  <a:cubicBezTo>
                    <a:pt x="15797" y="3160"/>
                    <a:pt x="14135" y="2844"/>
                    <a:pt x="12006" y="2844"/>
                  </a:cubicBezTo>
                  <a:lnTo>
                    <a:pt x="12006" y="2610"/>
                  </a:lnTo>
                  <a:cubicBezTo>
                    <a:pt x="12006" y="1107"/>
                    <a:pt x="10818" y="1"/>
                    <a:pt x="932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 name="Google Shape;18;p2"/>
            <p:cNvSpPr/>
            <p:nvPr/>
          </p:nvSpPr>
          <p:spPr>
            <a:xfrm>
              <a:off x="8253382" y="2434021"/>
              <a:ext cx="1751877" cy="394949"/>
            </a:xfrm>
            <a:custGeom>
              <a:avLst/>
              <a:gdLst/>
              <a:ahLst/>
              <a:cxnLst/>
              <a:rect l="l" t="t" r="r" b="b"/>
              <a:pathLst>
                <a:path w="18559" h="4184" extrusionOk="0">
                  <a:moveTo>
                    <a:pt x="9321" y="1"/>
                  </a:moveTo>
                  <a:cubicBezTo>
                    <a:pt x="8531" y="1"/>
                    <a:pt x="7817" y="392"/>
                    <a:pt x="7343" y="949"/>
                  </a:cubicBezTo>
                  <a:cubicBezTo>
                    <a:pt x="7185" y="949"/>
                    <a:pt x="7109" y="866"/>
                    <a:pt x="6951" y="866"/>
                  </a:cubicBezTo>
                  <a:cubicBezTo>
                    <a:pt x="6553" y="866"/>
                    <a:pt x="6237" y="1106"/>
                    <a:pt x="6003" y="1340"/>
                  </a:cubicBezTo>
                  <a:cubicBezTo>
                    <a:pt x="5848" y="1189"/>
                    <a:pt x="5660" y="1101"/>
                    <a:pt x="5484" y="1101"/>
                  </a:cubicBezTo>
                  <a:cubicBezTo>
                    <a:pt x="5388" y="1101"/>
                    <a:pt x="5296" y="1127"/>
                    <a:pt x="5214" y="1182"/>
                  </a:cubicBezTo>
                  <a:cubicBezTo>
                    <a:pt x="5056" y="1264"/>
                    <a:pt x="4973" y="1498"/>
                    <a:pt x="4973" y="1738"/>
                  </a:cubicBezTo>
                  <a:cubicBezTo>
                    <a:pt x="4815" y="1656"/>
                    <a:pt x="4657" y="1656"/>
                    <a:pt x="4582" y="1656"/>
                  </a:cubicBezTo>
                  <a:cubicBezTo>
                    <a:pt x="3950" y="1656"/>
                    <a:pt x="3476" y="2054"/>
                    <a:pt x="3318" y="2604"/>
                  </a:cubicBezTo>
                  <a:cubicBezTo>
                    <a:pt x="3078" y="2446"/>
                    <a:pt x="2844" y="2370"/>
                    <a:pt x="2604" y="2370"/>
                  </a:cubicBezTo>
                  <a:cubicBezTo>
                    <a:pt x="1972" y="2446"/>
                    <a:pt x="1498" y="2844"/>
                    <a:pt x="1422" y="3476"/>
                  </a:cubicBezTo>
                  <a:cubicBezTo>
                    <a:pt x="1340" y="3394"/>
                    <a:pt x="1182" y="3394"/>
                    <a:pt x="1024" y="3394"/>
                  </a:cubicBezTo>
                  <a:cubicBezTo>
                    <a:pt x="475" y="3394"/>
                    <a:pt x="1" y="3710"/>
                    <a:pt x="1" y="4108"/>
                  </a:cubicBezTo>
                  <a:lnTo>
                    <a:pt x="1" y="4184"/>
                  </a:lnTo>
                  <a:lnTo>
                    <a:pt x="18558" y="4184"/>
                  </a:lnTo>
                  <a:cubicBezTo>
                    <a:pt x="18558" y="3868"/>
                    <a:pt x="17377" y="3710"/>
                    <a:pt x="15797" y="3634"/>
                  </a:cubicBezTo>
                  <a:cubicBezTo>
                    <a:pt x="15797" y="3160"/>
                    <a:pt x="14135" y="2844"/>
                    <a:pt x="12006" y="2844"/>
                  </a:cubicBezTo>
                  <a:lnTo>
                    <a:pt x="12006" y="2528"/>
                  </a:lnTo>
                  <a:cubicBezTo>
                    <a:pt x="12006" y="1106"/>
                    <a:pt x="10818" y="1"/>
                    <a:pt x="932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 name="Google Shape;19;p2"/>
            <p:cNvSpPr/>
            <p:nvPr/>
          </p:nvSpPr>
          <p:spPr>
            <a:xfrm>
              <a:off x="0" y="4170861"/>
              <a:ext cx="10020312" cy="1096115"/>
            </a:xfrm>
            <a:custGeom>
              <a:avLst/>
              <a:gdLst/>
              <a:ahLst/>
              <a:cxnLst/>
              <a:rect l="l" t="t" r="r" b="b"/>
              <a:pathLst>
                <a:path w="106153" h="11612" extrusionOk="0">
                  <a:moveTo>
                    <a:pt x="31517" y="0"/>
                  </a:moveTo>
                  <a:cubicBezTo>
                    <a:pt x="31517" y="0"/>
                    <a:pt x="19588" y="316"/>
                    <a:pt x="26064" y="1264"/>
                  </a:cubicBezTo>
                  <a:cubicBezTo>
                    <a:pt x="32465" y="2212"/>
                    <a:pt x="1662" y="3400"/>
                    <a:pt x="13193" y="4032"/>
                  </a:cubicBezTo>
                  <a:cubicBezTo>
                    <a:pt x="24801" y="4664"/>
                    <a:pt x="49443" y="4424"/>
                    <a:pt x="31517" y="5769"/>
                  </a:cubicBezTo>
                  <a:cubicBezTo>
                    <a:pt x="13509" y="7109"/>
                    <a:pt x="0" y="9245"/>
                    <a:pt x="45102" y="9794"/>
                  </a:cubicBezTo>
                  <a:cubicBezTo>
                    <a:pt x="74367" y="10102"/>
                    <a:pt x="91284" y="11612"/>
                    <a:pt x="99560" y="11612"/>
                  </a:cubicBezTo>
                  <a:cubicBezTo>
                    <a:pt x="104016" y="11612"/>
                    <a:pt x="105968" y="11174"/>
                    <a:pt x="105994" y="9876"/>
                  </a:cubicBezTo>
                  <a:cubicBezTo>
                    <a:pt x="106152" y="6243"/>
                    <a:pt x="100466" y="0"/>
                    <a:pt x="1004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0" name="Google Shape;20;p2"/>
            <p:cNvSpPr/>
            <p:nvPr/>
          </p:nvSpPr>
          <p:spPr>
            <a:xfrm>
              <a:off x="5047593" y="4588363"/>
              <a:ext cx="4130442" cy="127150"/>
            </a:xfrm>
            <a:custGeom>
              <a:avLst/>
              <a:gdLst/>
              <a:ahLst/>
              <a:cxnLst/>
              <a:rect l="l" t="t" r="r" b="b"/>
              <a:pathLst>
                <a:path w="43757" h="1347" extrusionOk="0">
                  <a:moveTo>
                    <a:pt x="21401" y="1"/>
                  </a:moveTo>
                  <a:cubicBezTo>
                    <a:pt x="19430" y="1"/>
                    <a:pt x="17850" y="83"/>
                    <a:pt x="16978" y="158"/>
                  </a:cubicBezTo>
                  <a:cubicBezTo>
                    <a:pt x="16113" y="158"/>
                    <a:pt x="14849" y="241"/>
                    <a:pt x="13345" y="241"/>
                  </a:cubicBezTo>
                  <a:cubicBezTo>
                    <a:pt x="11690" y="241"/>
                    <a:pt x="9794" y="158"/>
                    <a:pt x="7974" y="158"/>
                  </a:cubicBezTo>
                  <a:cubicBezTo>
                    <a:pt x="6161" y="158"/>
                    <a:pt x="4423" y="83"/>
                    <a:pt x="3002" y="83"/>
                  </a:cubicBezTo>
                  <a:cubicBezTo>
                    <a:pt x="1182" y="83"/>
                    <a:pt x="0" y="158"/>
                    <a:pt x="0" y="316"/>
                  </a:cubicBezTo>
                  <a:cubicBezTo>
                    <a:pt x="76" y="474"/>
                    <a:pt x="4025" y="632"/>
                    <a:pt x="9478" y="872"/>
                  </a:cubicBezTo>
                  <a:cubicBezTo>
                    <a:pt x="9320" y="790"/>
                    <a:pt x="9238" y="790"/>
                    <a:pt x="9162" y="715"/>
                  </a:cubicBezTo>
                  <a:cubicBezTo>
                    <a:pt x="9004" y="474"/>
                    <a:pt x="10900" y="316"/>
                    <a:pt x="12871" y="316"/>
                  </a:cubicBezTo>
                  <a:cubicBezTo>
                    <a:pt x="14849" y="316"/>
                    <a:pt x="16903" y="474"/>
                    <a:pt x="16346" y="790"/>
                  </a:cubicBezTo>
                  <a:lnTo>
                    <a:pt x="12555" y="948"/>
                  </a:lnTo>
                  <a:cubicBezTo>
                    <a:pt x="17926" y="1106"/>
                    <a:pt x="24087" y="1264"/>
                    <a:pt x="29382" y="1346"/>
                  </a:cubicBezTo>
                  <a:cubicBezTo>
                    <a:pt x="28908" y="1264"/>
                    <a:pt x="28668" y="1188"/>
                    <a:pt x="28592" y="1106"/>
                  </a:cubicBezTo>
                  <a:cubicBezTo>
                    <a:pt x="28352" y="790"/>
                    <a:pt x="30803" y="632"/>
                    <a:pt x="33331" y="632"/>
                  </a:cubicBezTo>
                  <a:cubicBezTo>
                    <a:pt x="35934" y="632"/>
                    <a:pt x="38544" y="790"/>
                    <a:pt x="37830" y="1106"/>
                  </a:cubicBezTo>
                  <a:cubicBezTo>
                    <a:pt x="37830" y="1106"/>
                    <a:pt x="35858" y="1264"/>
                    <a:pt x="33647" y="1346"/>
                  </a:cubicBezTo>
                  <a:lnTo>
                    <a:pt x="35144" y="1346"/>
                  </a:lnTo>
                  <a:cubicBezTo>
                    <a:pt x="40357" y="1346"/>
                    <a:pt x="43125" y="1264"/>
                    <a:pt x="40281" y="872"/>
                  </a:cubicBezTo>
                  <a:cubicBezTo>
                    <a:pt x="40913" y="790"/>
                    <a:pt x="43756" y="715"/>
                    <a:pt x="43125" y="557"/>
                  </a:cubicBezTo>
                  <a:cubicBezTo>
                    <a:pt x="42569" y="474"/>
                    <a:pt x="28984" y="1"/>
                    <a:pt x="21401" y="1"/>
                  </a:cubicBezTo>
                  <a:close/>
                </a:path>
              </a:pathLst>
            </a:custGeom>
            <a:solidFill>
              <a:srgbClr val="DDDCD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1" name="Google Shape;21;p2"/>
            <p:cNvSpPr/>
            <p:nvPr/>
          </p:nvSpPr>
          <p:spPr>
            <a:xfrm>
              <a:off x="6187960" y="4730331"/>
              <a:ext cx="2289268" cy="66926"/>
            </a:xfrm>
            <a:custGeom>
              <a:avLst/>
              <a:gdLst/>
              <a:ahLst/>
              <a:cxnLst/>
              <a:rect l="l" t="t" r="r" b="b"/>
              <a:pathLst>
                <a:path w="24252" h="709" extrusionOk="0">
                  <a:moveTo>
                    <a:pt x="5295" y="0"/>
                  </a:moveTo>
                  <a:cubicBezTo>
                    <a:pt x="2136" y="0"/>
                    <a:pt x="0" y="76"/>
                    <a:pt x="316" y="234"/>
                  </a:cubicBezTo>
                  <a:cubicBezTo>
                    <a:pt x="872" y="632"/>
                    <a:pt x="6875" y="708"/>
                    <a:pt x="12638" y="708"/>
                  </a:cubicBezTo>
                  <a:cubicBezTo>
                    <a:pt x="18249" y="708"/>
                    <a:pt x="23695" y="632"/>
                    <a:pt x="23695" y="632"/>
                  </a:cubicBezTo>
                  <a:cubicBezTo>
                    <a:pt x="24251" y="392"/>
                    <a:pt x="12246" y="0"/>
                    <a:pt x="5295" y="0"/>
                  </a:cubicBezTo>
                  <a:close/>
                </a:path>
              </a:pathLst>
            </a:custGeom>
            <a:solidFill>
              <a:srgbClr val="DDDCD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2" name="Google Shape;22;p2"/>
            <p:cNvSpPr/>
            <p:nvPr/>
          </p:nvSpPr>
          <p:spPr>
            <a:xfrm>
              <a:off x="6136043" y="4797162"/>
              <a:ext cx="477261" cy="37664"/>
            </a:xfrm>
            <a:custGeom>
              <a:avLst/>
              <a:gdLst/>
              <a:ahLst/>
              <a:cxnLst/>
              <a:rect l="l" t="t" r="r" b="b"/>
              <a:pathLst>
                <a:path w="5056" h="399" extrusionOk="0">
                  <a:moveTo>
                    <a:pt x="2446" y="0"/>
                  </a:moveTo>
                  <a:cubicBezTo>
                    <a:pt x="1182" y="0"/>
                    <a:pt x="1" y="82"/>
                    <a:pt x="77" y="240"/>
                  </a:cubicBezTo>
                  <a:cubicBezTo>
                    <a:pt x="159" y="398"/>
                    <a:pt x="791" y="398"/>
                    <a:pt x="1498" y="398"/>
                  </a:cubicBezTo>
                  <a:cubicBezTo>
                    <a:pt x="2844" y="398"/>
                    <a:pt x="4740" y="240"/>
                    <a:pt x="4740" y="240"/>
                  </a:cubicBezTo>
                  <a:cubicBezTo>
                    <a:pt x="5056" y="82"/>
                    <a:pt x="3792" y="0"/>
                    <a:pt x="2446" y="0"/>
                  </a:cubicBezTo>
                  <a:close/>
                </a:path>
              </a:pathLst>
            </a:custGeom>
            <a:solidFill>
              <a:srgbClr val="DDDCD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3" name="Google Shape;23;p2"/>
            <p:cNvSpPr/>
            <p:nvPr/>
          </p:nvSpPr>
          <p:spPr>
            <a:xfrm>
              <a:off x="5942254" y="4670675"/>
              <a:ext cx="290548" cy="7268"/>
            </a:xfrm>
            <a:custGeom>
              <a:avLst/>
              <a:gdLst/>
              <a:ahLst/>
              <a:cxnLst/>
              <a:rect l="l" t="t" r="r" b="b"/>
              <a:pathLst>
                <a:path w="3078" h="77" extrusionOk="0">
                  <a:moveTo>
                    <a:pt x="0" y="0"/>
                  </a:moveTo>
                  <a:cubicBezTo>
                    <a:pt x="392" y="76"/>
                    <a:pt x="1024" y="76"/>
                    <a:pt x="1896" y="76"/>
                  </a:cubicBezTo>
                  <a:lnTo>
                    <a:pt x="3077" y="76"/>
                  </a:lnTo>
                  <a:cubicBezTo>
                    <a:pt x="2054" y="76"/>
                    <a:pt x="948" y="0"/>
                    <a:pt x="0" y="0"/>
                  </a:cubicBezTo>
                  <a:close/>
                </a:path>
              </a:pathLst>
            </a:custGeom>
            <a:solidFill>
              <a:srgbClr val="DDDCD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4" name="Google Shape;24;p2"/>
            <p:cNvSpPr/>
            <p:nvPr/>
          </p:nvSpPr>
          <p:spPr>
            <a:xfrm>
              <a:off x="5897511" y="4618192"/>
              <a:ext cx="745626" cy="59752"/>
            </a:xfrm>
            <a:custGeom>
              <a:avLst/>
              <a:gdLst/>
              <a:ahLst/>
              <a:cxnLst/>
              <a:rect l="l" t="t" r="r" b="b"/>
              <a:pathLst>
                <a:path w="7899" h="633" extrusionOk="0">
                  <a:moveTo>
                    <a:pt x="3867" y="0"/>
                  </a:moveTo>
                  <a:cubicBezTo>
                    <a:pt x="1896" y="0"/>
                    <a:pt x="0" y="158"/>
                    <a:pt x="158" y="399"/>
                  </a:cubicBezTo>
                  <a:cubicBezTo>
                    <a:pt x="234" y="474"/>
                    <a:pt x="316" y="474"/>
                    <a:pt x="474" y="556"/>
                  </a:cubicBezTo>
                  <a:cubicBezTo>
                    <a:pt x="1422" y="556"/>
                    <a:pt x="2528" y="632"/>
                    <a:pt x="3551" y="632"/>
                  </a:cubicBezTo>
                  <a:lnTo>
                    <a:pt x="7342" y="474"/>
                  </a:lnTo>
                  <a:cubicBezTo>
                    <a:pt x="7899" y="158"/>
                    <a:pt x="5845" y="0"/>
                    <a:pt x="3867" y="0"/>
                  </a:cubicBezTo>
                  <a:close/>
                </a:path>
              </a:pathLst>
            </a:custGeom>
            <a:solidFill>
              <a:srgbClr val="D0CE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5" name="Google Shape;25;p2"/>
            <p:cNvSpPr/>
            <p:nvPr/>
          </p:nvSpPr>
          <p:spPr>
            <a:xfrm>
              <a:off x="7820965" y="4715417"/>
              <a:ext cx="402689" cy="7268"/>
            </a:xfrm>
            <a:custGeom>
              <a:avLst/>
              <a:gdLst/>
              <a:ahLst/>
              <a:cxnLst/>
              <a:rect l="l" t="t" r="r" b="b"/>
              <a:pathLst>
                <a:path w="4266" h="77" extrusionOk="0">
                  <a:moveTo>
                    <a:pt x="1" y="0"/>
                  </a:moveTo>
                  <a:cubicBezTo>
                    <a:pt x="475" y="76"/>
                    <a:pt x="1182" y="76"/>
                    <a:pt x="1972" y="76"/>
                  </a:cubicBezTo>
                  <a:cubicBezTo>
                    <a:pt x="2686" y="76"/>
                    <a:pt x="3476" y="76"/>
                    <a:pt x="4266" y="0"/>
                  </a:cubicBezTo>
                  <a:close/>
                </a:path>
              </a:pathLst>
            </a:custGeom>
            <a:solidFill>
              <a:srgbClr val="DDDCD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 name="Google Shape;26;p2"/>
            <p:cNvSpPr/>
            <p:nvPr/>
          </p:nvSpPr>
          <p:spPr>
            <a:xfrm>
              <a:off x="7723740" y="4648020"/>
              <a:ext cx="962168" cy="67492"/>
            </a:xfrm>
            <a:custGeom>
              <a:avLst/>
              <a:gdLst/>
              <a:ahLst/>
              <a:cxnLst/>
              <a:rect l="l" t="t" r="r" b="b"/>
              <a:pathLst>
                <a:path w="10193" h="715" extrusionOk="0">
                  <a:moveTo>
                    <a:pt x="4980" y="0"/>
                  </a:moveTo>
                  <a:cubicBezTo>
                    <a:pt x="2452" y="0"/>
                    <a:pt x="1" y="158"/>
                    <a:pt x="241" y="474"/>
                  </a:cubicBezTo>
                  <a:cubicBezTo>
                    <a:pt x="317" y="556"/>
                    <a:pt x="557" y="632"/>
                    <a:pt x="1031" y="714"/>
                  </a:cubicBezTo>
                  <a:lnTo>
                    <a:pt x="5296" y="714"/>
                  </a:lnTo>
                  <a:cubicBezTo>
                    <a:pt x="7507" y="632"/>
                    <a:pt x="9479" y="474"/>
                    <a:pt x="9479" y="474"/>
                  </a:cubicBezTo>
                  <a:cubicBezTo>
                    <a:pt x="10193" y="158"/>
                    <a:pt x="7583" y="0"/>
                    <a:pt x="4980" y="0"/>
                  </a:cubicBezTo>
                  <a:close/>
                </a:path>
              </a:pathLst>
            </a:custGeom>
            <a:solidFill>
              <a:srgbClr val="D0CED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 name="Google Shape;27;p2"/>
            <p:cNvSpPr/>
            <p:nvPr/>
          </p:nvSpPr>
          <p:spPr>
            <a:xfrm>
              <a:off x="4249591" y="4029271"/>
              <a:ext cx="743172" cy="656423"/>
            </a:xfrm>
            <a:custGeom>
              <a:avLst/>
              <a:gdLst/>
              <a:ahLst/>
              <a:cxnLst/>
              <a:rect l="l" t="t" r="r" b="b"/>
              <a:pathLst>
                <a:path w="7873" h="6954" extrusionOk="0">
                  <a:moveTo>
                    <a:pt x="5656" y="1"/>
                  </a:moveTo>
                  <a:cubicBezTo>
                    <a:pt x="4406" y="1"/>
                    <a:pt x="3822" y="4600"/>
                    <a:pt x="3729" y="5411"/>
                  </a:cubicBezTo>
                  <a:lnTo>
                    <a:pt x="3729" y="5411"/>
                  </a:lnTo>
                  <a:cubicBezTo>
                    <a:pt x="3804" y="4690"/>
                    <a:pt x="4126" y="988"/>
                    <a:pt x="2843" y="635"/>
                  </a:cubicBezTo>
                  <a:cubicBezTo>
                    <a:pt x="2778" y="617"/>
                    <a:pt x="2718" y="609"/>
                    <a:pt x="2662" y="609"/>
                  </a:cubicBezTo>
                  <a:cubicBezTo>
                    <a:pt x="1454" y="609"/>
                    <a:pt x="2610" y="4584"/>
                    <a:pt x="2610" y="4584"/>
                  </a:cubicBezTo>
                  <a:cubicBezTo>
                    <a:pt x="2610" y="4584"/>
                    <a:pt x="1824" y="2617"/>
                    <a:pt x="1149" y="2617"/>
                  </a:cubicBezTo>
                  <a:cubicBezTo>
                    <a:pt x="1024" y="2617"/>
                    <a:pt x="902" y="2685"/>
                    <a:pt x="790" y="2846"/>
                  </a:cubicBezTo>
                  <a:cubicBezTo>
                    <a:pt x="0" y="3794"/>
                    <a:pt x="2370" y="6953"/>
                    <a:pt x="2370" y="6953"/>
                  </a:cubicBezTo>
                  <a:lnTo>
                    <a:pt x="5055" y="6953"/>
                  </a:lnTo>
                  <a:cubicBezTo>
                    <a:pt x="5055" y="6953"/>
                    <a:pt x="6319" y="6164"/>
                    <a:pt x="7108" y="3952"/>
                  </a:cubicBezTo>
                  <a:cubicBezTo>
                    <a:pt x="7290" y="3444"/>
                    <a:pt x="7276" y="3249"/>
                    <a:pt x="7146" y="3249"/>
                  </a:cubicBezTo>
                  <a:cubicBezTo>
                    <a:pt x="6745" y="3249"/>
                    <a:pt x="5241" y="5120"/>
                    <a:pt x="5009" y="5412"/>
                  </a:cubicBezTo>
                  <a:lnTo>
                    <a:pt x="5009" y="5412"/>
                  </a:lnTo>
                  <a:cubicBezTo>
                    <a:pt x="5319" y="5017"/>
                    <a:pt x="7872" y="1651"/>
                    <a:pt x="6161" y="237"/>
                  </a:cubicBezTo>
                  <a:cubicBezTo>
                    <a:pt x="5982" y="74"/>
                    <a:pt x="5813" y="1"/>
                    <a:pt x="5656" y="1"/>
                  </a:cubicBezTo>
                  <a:close/>
                </a:path>
              </a:pathLst>
            </a:custGeom>
            <a:solidFill>
              <a:srgbClr val="EE111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 name="Google Shape;28;p2"/>
            <p:cNvSpPr/>
            <p:nvPr/>
          </p:nvSpPr>
          <p:spPr>
            <a:xfrm>
              <a:off x="4786312" y="4542960"/>
              <a:ext cx="319244" cy="284035"/>
            </a:xfrm>
            <a:custGeom>
              <a:avLst/>
              <a:gdLst/>
              <a:ahLst/>
              <a:cxnLst/>
              <a:rect l="l" t="t" r="r" b="b"/>
              <a:pathLst>
                <a:path w="3382" h="3009" extrusionOk="0">
                  <a:moveTo>
                    <a:pt x="2470" y="0"/>
                  </a:moveTo>
                  <a:cubicBezTo>
                    <a:pt x="1863" y="0"/>
                    <a:pt x="1669" y="2301"/>
                    <a:pt x="1663" y="2375"/>
                  </a:cubicBezTo>
                  <a:lnTo>
                    <a:pt x="1663" y="2375"/>
                  </a:lnTo>
                  <a:cubicBezTo>
                    <a:pt x="1668" y="2309"/>
                    <a:pt x="1810" y="479"/>
                    <a:pt x="1265" y="324"/>
                  </a:cubicBezTo>
                  <a:cubicBezTo>
                    <a:pt x="1228" y="310"/>
                    <a:pt x="1195" y="304"/>
                    <a:pt x="1166" y="304"/>
                  </a:cubicBezTo>
                  <a:cubicBezTo>
                    <a:pt x="695" y="304"/>
                    <a:pt x="1189" y="1985"/>
                    <a:pt x="1189" y="1985"/>
                  </a:cubicBezTo>
                  <a:cubicBezTo>
                    <a:pt x="1189" y="1985"/>
                    <a:pt x="859" y="1160"/>
                    <a:pt x="567" y="1160"/>
                  </a:cubicBezTo>
                  <a:cubicBezTo>
                    <a:pt x="508" y="1160"/>
                    <a:pt x="451" y="1193"/>
                    <a:pt x="399" y="1271"/>
                  </a:cubicBezTo>
                  <a:cubicBezTo>
                    <a:pt x="1" y="1669"/>
                    <a:pt x="1031" y="3009"/>
                    <a:pt x="1031" y="3009"/>
                  </a:cubicBezTo>
                  <a:lnTo>
                    <a:pt x="2212" y="3009"/>
                  </a:lnTo>
                  <a:cubicBezTo>
                    <a:pt x="2212" y="3009"/>
                    <a:pt x="2768" y="2693"/>
                    <a:pt x="3084" y="1745"/>
                  </a:cubicBezTo>
                  <a:cubicBezTo>
                    <a:pt x="3157" y="1527"/>
                    <a:pt x="3150" y="1442"/>
                    <a:pt x="3096" y="1442"/>
                  </a:cubicBezTo>
                  <a:cubicBezTo>
                    <a:pt x="2944" y="1442"/>
                    <a:pt x="2423" y="2103"/>
                    <a:pt x="2261" y="2313"/>
                  </a:cubicBezTo>
                  <a:lnTo>
                    <a:pt x="2261" y="2313"/>
                  </a:lnTo>
                  <a:cubicBezTo>
                    <a:pt x="2485" y="2011"/>
                    <a:pt x="3381" y="713"/>
                    <a:pt x="2686" y="90"/>
                  </a:cubicBezTo>
                  <a:cubicBezTo>
                    <a:pt x="2609" y="28"/>
                    <a:pt x="2537" y="0"/>
                    <a:pt x="2470" y="0"/>
                  </a:cubicBezTo>
                  <a:close/>
                </a:path>
              </a:pathLst>
            </a:custGeom>
            <a:solidFill>
              <a:srgbClr val="EE111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 name="Google Shape;29;p2"/>
            <p:cNvSpPr/>
            <p:nvPr/>
          </p:nvSpPr>
          <p:spPr>
            <a:xfrm>
              <a:off x="5062507" y="4507091"/>
              <a:ext cx="214371" cy="193510"/>
            </a:xfrm>
            <a:custGeom>
              <a:avLst/>
              <a:gdLst/>
              <a:ahLst/>
              <a:cxnLst/>
              <a:rect l="l" t="t" r="r" b="b"/>
              <a:pathLst>
                <a:path w="2271" h="2050" extrusionOk="0">
                  <a:moveTo>
                    <a:pt x="1655" y="1"/>
                  </a:moveTo>
                  <a:cubicBezTo>
                    <a:pt x="1303" y="1"/>
                    <a:pt x="1156" y="1151"/>
                    <a:pt x="1117" y="1531"/>
                  </a:cubicBezTo>
                  <a:lnTo>
                    <a:pt x="1117" y="1531"/>
                  </a:lnTo>
                  <a:cubicBezTo>
                    <a:pt x="1143" y="1200"/>
                    <a:pt x="1177" y="297"/>
                    <a:pt x="790" y="230"/>
                  </a:cubicBezTo>
                  <a:cubicBezTo>
                    <a:pt x="767" y="220"/>
                    <a:pt x="746" y="216"/>
                    <a:pt x="728" y="216"/>
                  </a:cubicBezTo>
                  <a:cubicBezTo>
                    <a:pt x="437" y="216"/>
                    <a:pt x="790" y="1335"/>
                    <a:pt x="790" y="1335"/>
                  </a:cubicBezTo>
                  <a:cubicBezTo>
                    <a:pt x="790" y="1335"/>
                    <a:pt x="571" y="787"/>
                    <a:pt x="359" y="787"/>
                  </a:cubicBezTo>
                  <a:cubicBezTo>
                    <a:pt x="316" y="787"/>
                    <a:pt x="274" y="809"/>
                    <a:pt x="234" y="862"/>
                  </a:cubicBezTo>
                  <a:cubicBezTo>
                    <a:pt x="0" y="1102"/>
                    <a:pt x="708" y="2049"/>
                    <a:pt x="708" y="2049"/>
                  </a:cubicBezTo>
                  <a:lnTo>
                    <a:pt x="1498" y="2049"/>
                  </a:lnTo>
                  <a:cubicBezTo>
                    <a:pt x="1498" y="2049"/>
                    <a:pt x="1814" y="1809"/>
                    <a:pt x="2054" y="1177"/>
                  </a:cubicBezTo>
                  <a:cubicBezTo>
                    <a:pt x="2106" y="1037"/>
                    <a:pt x="2103" y="982"/>
                    <a:pt x="2068" y="982"/>
                  </a:cubicBezTo>
                  <a:cubicBezTo>
                    <a:pt x="1975" y="982"/>
                    <a:pt x="1648" y="1371"/>
                    <a:pt x="1498" y="1556"/>
                  </a:cubicBezTo>
                  <a:lnTo>
                    <a:pt x="1498" y="1556"/>
                  </a:lnTo>
                  <a:cubicBezTo>
                    <a:pt x="1712" y="1277"/>
                    <a:pt x="2271" y="461"/>
                    <a:pt x="1814" y="72"/>
                  </a:cubicBezTo>
                  <a:cubicBezTo>
                    <a:pt x="1757" y="23"/>
                    <a:pt x="1704" y="1"/>
                    <a:pt x="1655" y="1"/>
                  </a:cubicBezTo>
                  <a:close/>
                </a:path>
              </a:pathLst>
            </a:custGeom>
            <a:solidFill>
              <a:srgbClr val="EE111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 name="Google Shape;30;p2"/>
            <p:cNvSpPr/>
            <p:nvPr/>
          </p:nvSpPr>
          <p:spPr>
            <a:xfrm>
              <a:off x="7731480" y="4732597"/>
              <a:ext cx="214465" cy="191622"/>
            </a:xfrm>
            <a:custGeom>
              <a:avLst/>
              <a:gdLst/>
              <a:ahLst/>
              <a:cxnLst/>
              <a:rect l="l" t="t" r="r" b="b"/>
              <a:pathLst>
                <a:path w="2272" h="2030" extrusionOk="0">
                  <a:moveTo>
                    <a:pt x="1692" y="1"/>
                  </a:moveTo>
                  <a:cubicBezTo>
                    <a:pt x="1300" y="1"/>
                    <a:pt x="1107" y="1632"/>
                    <a:pt x="1107" y="1632"/>
                  </a:cubicBezTo>
                  <a:cubicBezTo>
                    <a:pt x="1107" y="1632"/>
                    <a:pt x="1265" y="292"/>
                    <a:pt x="867" y="210"/>
                  </a:cubicBezTo>
                  <a:cubicBezTo>
                    <a:pt x="840" y="201"/>
                    <a:pt x="817" y="197"/>
                    <a:pt x="796" y="197"/>
                  </a:cubicBezTo>
                  <a:cubicBezTo>
                    <a:pt x="436" y="197"/>
                    <a:pt x="791" y="1398"/>
                    <a:pt x="791" y="1398"/>
                  </a:cubicBezTo>
                  <a:cubicBezTo>
                    <a:pt x="791" y="1398"/>
                    <a:pt x="564" y="773"/>
                    <a:pt x="349" y="773"/>
                  </a:cubicBezTo>
                  <a:cubicBezTo>
                    <a:pt x="310" y="773"/>
                    <a:pt x="272" y="794"/>
                    <a:pt x="235" y="842"/>
                  </a:cubicBezTo>
                  <a:cubicBezTo>
                    <a:pt x="1" y="1158"/>
                    <a:pt x="709" y="2030"/>
                    <a:pt x="709" y="2030"/>
                  </a:cubicBezTo>
                  <a:lnTo>
                    <a:pt x="1498" y="2030"/>
                  </a:lnTo>
                  <a:cubicBezTo>
                    <a:pt x="1498" y="2030"/>
                    <a:pt x="1897" y="1790"/>
                    <a:pt x="2130" y="1158"/>
                  </a:cubicBezTo>
                  <a:cubicBezTo>
                    <a:pt x="2165" y="1018"/>
                    <a:pt x="2154" y="963"/>
                    <a:pt x="2114" y="963"/>
                  </a:cubicBezTo>
                  <a:cubicBezTo>
                    <a:pt x="2009" y="963"/>
                    <a:pt x="1706" y="1352"/>
                    <a:pt x="1568" y="1537"/>
                  </a:cubicBezTo>
                  <a:lnTo>
                    <a:pt x="1568" y="1537"/>
                  </a:lnTo>
                  <a:cubicBezTo>
                    <a:pt x="1763" y="1259"/>
                    <a:pt x="2272" y="442"/>
                    <a:pt x="1814" y="52"/>
                  </a:cubicBezTo>
                  <a:cubicBezTo>
                    <a:pt x="1772" y="17"/>
                    <a:pt x="1731" y="1"/>
                    <a:pt x="1692" y="1"/>
                  </a:cubicBezTo>
                  <a:close/>
                </a:path>
              </a:pathLst>
            </a:custGeom>
            <a:solidFill>
              <a:srgbClr val="EE111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1" name="Google Shape;31;p2"/>
            <p:cNvSpPr/>
            <p:nvPr/>
          </p:nvSpPr>
          <p:spPr>
            <a:xfrm>
              <a:off x="6799251" y="4873620"/>
              <a:ext cx="186808" cy="162171"/>
            </a:xfrm>
            <a:custGeom>
              <a:avLst/>
              <a:gdLst/>
              <a:ahLst/>
              <a:cxnLst/>
              <a:rect l="l" t="t" r="r" b="b"/>
              <a:pathLst>
                <a:path w="1979" h="1718" extrusionOk="0">
                  <a:moveTo>
                    <a:pt x="1439" y="0"/>
                  </a:moveTo>
                  <a:cubicBezTo>
                    <a:pt x="1075" y="0"/>
                    <a:pt x="949" y="1326"/>
                    <a:pt x="949" y="1326"/>
                  </a:cubicBezTo>
                  <a:cubicBezTo>
                    <a:pt x="949" y="1326"/>
                    <a:pt x="1031" y="220"/>
                    <a:pt x="715" y="138"/>
                  </a:cubicBezTo>
                  <a:cubicBezTo>
                    <a:pt x="702" y="135"/>
                    <a:pt x="689" y="134"/>
                    <a:pt x="678" y="134"/>
                  </a:cubicBezTo>
                  <a:cubicBezTo>
                    <a:pt x="338" y="134"/>
                    <a:pt x="633" y="1168"/>
                    <a:pt x="633" y="1168"/>
                  </a:cubicBezTo>
                  <a:cubicBezTo>
                    <a:pt x="633" y="1168"/>
                    <a:pt x="462" y="644"/>
                    <a:pt x="313" y="644"/>
                  </a:cubicBezTo>
                  <a:cubicBezTo>
                    <a:pt x="288" y="644"/>
                    <a:pt x="264" y="659"/>
                    <a:pt x="241" y="694"/>
                  </a:cubicBezTo>
                  <a:cubicBezTo>
                    <a:pt x="1" y="928"/>
                    <a:pt x="633" y="1717"/>
                    <a:pt x="633" y="1717"/>
                  </a:cubicBezTo>
                  <a:lnTo>
                    <a:pt x="1265" y="1717"/>
                  </a:lnTo>
                  <a:cubicBezTo>
                    <a:pt x="1265" y="1717"/>
                    <a:pt x="1581" y="1484"/>
                    <a:pt x="1739" y="928"/>
                  </a:cubicBezTo>
                  <a:cubicBezTo>
                    <a:pt x="1790" y="826"/>
                    <a:pt x="1798" y="787"/>
                    <a:pt x="1778" y="787"/>
                  </a:cubicBezTo>
                  <a:cubicBezTo>
                    <a:pt x="1706" y="787"/>
                    <a:pt x="1265" y="1326"/>
                    <a:pt x="1265" y="1326"/>
                  </a:cubicBezTo>
                  <a:cubicBezTo>
                    <a:pt x="1265" y="1326"/>
                    <a:pt x="1979" y="454"/>
                    <a:pt x="1581" y="62"/>
                  </a:cubicBezTo>
                  <a:cubicBezTo>
                    <a:pt x="1530" y="19"/>
                    <a:pt x="1483" y="0"/>
                    <a:pt x="1439" y="0"/>
                  </a:cubicBezTo>
                  <a:close/>
                </a:path>
              </a:pathLst>
            </a:custGeom>
            <a:solidFill>
              <a:srgbClr val="EE111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2" name="Google Shape;32;p2"/>
            <p:cNvSpPr/>
            <p:nvPr/>
          </p:nvSpPr>
          <p:spPr>
            <a:xfrm>
              <a:off x="4920539" y="4789988"/>
              <a:ext cx="216637" cy="81746"/>
            </a:xfrm>
            <a:custGeom>
              <a:avLst/>
              <a:gdLst/>
              <a:ahLst/>
              <a:cxnLst/>
              <a:rect l="l" t="t" r="r" b="b"/>
              <a:pathLst>
                <a:path w="2295" h="866" extrusionOk="0">
                  <a:moveTo>
                    <a:pt x="714" y="0"/>
                  </a:moveTo>
                  <a:cubicBezTo>
                    <a:pt x="714" y="0"/>
                    <a:pt x="0" y="866"/>
                    <a:pt x="714" y="866"/>
                  </a:cubicBezTo>
                  <a:lnTo>
                    <a:pt x="2294" y="866"/>
                  </a:lnTo>
                  <a:cubicBezTo>
                    <a:pt x="2294" y="866"/>
                    <a:pt x="1738" y="0"/>
                    <a:pt x="1504" y="0"/>
                  </a:cubicBezTo>
                  <a:close/>
                </a:path>
              </a:pathLst>
            </a:custGeom>
            <a:solidFill>
              <a:srgbClr val="B0A9B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3" name="Google Shape;33;p2"/>
            <p:cNvSpPr/>
            <p:nvPr/>
          </p:nvSpPr>
          <p:spPr>
            <a:xfrm>
              <a:off x="4331902" y="4640846"/>
              <a:ext cx="208802" cy="81840"/>
            </a:xfrm>
            <a:custGeom>
              <a:avLst/>
              <a:gdLst/>
              <a:ahLst/>
              <a:cxnLst/>
              <a:rect l="l" t="t" r="r" b="b"/>
              <a:pathLst>
                <a:path w="2212" h="867" extrusionOk="0">
                  <a:moveTo>
                    <a:pt x="708" y="1"/>
                  </a:moveTo>
                  <a:cubicBezTo>
                    <a:pt x="708" y="1"/>
                    <a:pt x="0" y="866"/>
                    <a:pt x="708" y="866"/>
                  </a:cubicBezTo>
                  <a:lnTo>
                    <a:pt x="2212" y="866"/>
                  </a:lnTo>
                  <a:cubicBezTo>
                    <a:pt x="2212" y="866"/>
                    <a:pt x="1738" y="1"/>
                    <a:pt x="1422" y="1"/>
                  </a:cubicBezTo>
                  <a:close/>
                </a:path>
              </a:pathLst>
            </a:custGeom>
            <a:solidFill>
              <a:srgbClr val="B0A9B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4" name="Google Shape;34;p2"/>
            <p:cNvSpPr/>
            <p:nvPr/>
          </p:nvSpPr>
          <p:spPr>
            <a:xfrm>
              <a:off x="5330867" y="4953949"/>
              <a:ext cx="141498" cy="59752"/>
            </a:xfrm>
            <a:custGeom>
              <a:avLst/>
              <a:gdLst/>
              <a:ahLst/>
              <a:cxnLst/>
              <a:rect l="l" t="t" r="r" b="b"/>
              <a:pathLst>
                <a:path w="1499" h="633" extrusionOk="0">
                  <a:moveTo>
                    <a:pt x="475" y="1"/>
                  </a:moveTo>
                  <a:cubicBezTo>
                    <a:pt x="475" y="1"/>
                    <a:pt x="1" y="551"/>
                    <a:pt x="475" y="551"/>
                  </a:cubicBezTo>
                  <a:lnTo>
                    <a:pt x="1498" y="633"/>
                  </a:lnTo>
                  <a:cubicBezTo>
                    <a:pt x="1498" y="633"/>
                    <a:pt x="1182" y="1"/>
                    <a:pt x="1024" y="1"/>
                  </a:cubicBezTo>
                  <a:close/>
                </a:path>
              </a:pathLst>
            </a:custGeom>
            <a:solidFill>
              <a:srgbClr val="B0A9B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5" name="Google Shape;35;p2"/>
            <p:cNvSpPr/>
            <p:nvPr/>
          </p:nvSpPr>
          <p:spPr>
            <a:xfrm>
              <a:off x="8715626" y="4811982"/>
              <a:ext cx="141498" cy="52672"/>
            </a:xfrm>
            <a:custGeom>
              <a:avLst/>
              <a:gdLst/>
              <a:ahLst/>
              <a:cxnLst/>
              <a:rect l="l" t="t" r="r" b="b"/>
              <a:pathLst>
                <a:path w="1499" h="558" extrusionOk="0">
                  <a:moveTo>
                    <a:pt x="474" y="1"/>
                  </a:moveTo>
                  <a:cubicBezTo>
                    <a:pt x="474" y="1"/>
                    <a:pt x="1" y="557"/>
                    <a:pt x="474" y="557"/>
                  </a:cubicBezTo>
                  <a:lnTo>
                    <a:pt x="1498" y="557"/>
                  </a:lnTo>
                  <a:cubicBezTo>
                    <a:pt x="1498" y="557"/>
                    <a:pt x="1182" y="1"/>
                    <a:pt x="948" y="1"/>
                  </a:cubicBezTo>
                  <a:close/>
                </a:path>
              </a:pathLst>
            </a:custGeom>
            <a:solidFill>
              <a:srgbClr val="B0A9B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6" name="Google Shape;36;p2"/>
            <p:cNvSpPr/>
            <p:nvPr/>
          </p:nvSpPr>
          <p:spPr>
            <a:xfrm>
              <a:off x="7813225" y="4901467"/>
              <a:ext cx="142064" cy="52578"/>
            </a:xfrm>
            <a:custGeom>
              <a:avLst/>
              <a:gdLst/>
              <a:ahLst/>
              <a:cxnLst/>
              <a:rect l="l" t="t" r="r" b="b"/>
              <a:pathLst>
                <a:path w="1505" h="557" extrusionOk="0">
                  <a:moveTo>
                    <a:pt x="474" y="1"/>
                  </a:moveTo>
                  <a:cubicBezTo>
                    <a:pt x="474" y="1"/>
                    <a:pt x="1" y="557"/>
                    <a:pt x="474" y="557"/>
                  </a:cubicBezTo>
                  <a:lnTo>
                    <a:pt x="1504" y="557"/>
                  </a:lnTo>
                  <a:cubicBezTo>
                    <a:pt x="1504" y="557"/>
                    <a:pt x="1188" y="1"/>
                    <a:pt x="1031" y="1"/>
                  </a:cubicBezTo>
                  <a:close/>
                </a:path>
              </a:pathLst>
            </a:custGeom>
            <a:solidFill>
              <a:srgbClr val="B0A9B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7" name="Google Shape;37;p2"/>
            <p:cNvSpPr/>
            <p:nvPr/>
          </p:nvSpPr>
          <p:spPr>
            <a:xfrm>
              <a:off x="2333783" y="4583549"/>
              <a:ext cx="214465" cy="191622"/>
            </a:xfrm>
            <a:custGeom>
              <a:avLst/>
              <a:gdLst/>
              <a:ahLst/>
              <a:cxnLst/>
              <a:rect l="l" t="t" r="r" b="b"/>
              <a:pathLst>
                <a:path w="2272" h="2030" extrusionOk="0">
                  <a:moveTo>
                    <a:pt x="1692" y="0"/>
                  </a:moveTo>
                  <a:cubicBezTo>
                    <a:pt x="1300" y="0"/>
                    <a:pt x="1107" y="1631"/>
                    <a:pt x="1107" y="1631"/>
                  </a:cubicBezTo>
                  <a:cubicBezTo>
                    <a:pt x="1107" y="1631"/>
                    <a:pt x="1264" y="292"/>
                    <a:pt x="866" y="209"/>
                  </a:cubicBezTo>
                  <a:cubicBezTo>
                    <a:pt x="840" y="201"/>
                    <a:pt x="817" y="197"/>
                    <a:pt x="795" y="197"/>
                  </a:cubicBezTo>
                  <a:cubicBezTo>
                    <a:pt x="435" y="197"/>
                    <a:pt x="791" y="1397"/>
                    <a:pt x="791" y="1397"/>
                  </a:cubicBezTo>
                  <a:cubicBezTo>
                    <a:pt x="791" y="1397"/>
                    <a:pt x="564" y="772"/>
                    <a:pt x="349" y="772"/>
                  </a:cubicBezTo>
                  <a:cubicBezTo>
                    <a:pt x="310" y="772"/>
                    <a:pt x="271" y="793"/>
                    <a:pt x="235" y="841"/>
                  </a:cubicBezTo>
                  <a:cubicBezTo>
                    <a:pt x="1" y="1157"/>
                    <a:pt x="708" y="2029"/>
                    <a:pt x="708" y="2029"/>
                  </a:cubicBezTo>
                  <a:lnTo>
                    <a:pt x="1498" y="2029"/>
                  </a:lnTo>
                  <a:cubicBezTo>
                    <a:pt x="1498" y="2029"/>
                    <a:pt x="1896" y="1789"/>
                    <a:pt x="2130" y="1157"/>
                  </a:cubicBezTo>
                  <a:cubicBezTo>
                    <a:pt x="2165" y="1017"/>
                    <a:pt x="2154" y="962"/>
                    <a:pt x="2114" y="962"/>
                  </a:cubicBezTo>
                  <a:cubicBezTo>
                    <a:pt x="2009" y="962"/>
                    <a:pt x="1706" y="1352"/>
                    <a:pt x="1568" y="1536"/>
                  </a:cubicBezTo>
                  <a:lnTo>
                    <a:pt x="1568" y="1536"/>
                  </a:lnTo>
                  <a:cubicBezTo>
                    <a:pt x="1763" y="1258"/>
                    <a:pt x="2271" y="441"/>
                    <a:pt x="1814" y="52"/>
                  </a:cubicBezTo>
                  <a:cubicBezTo>
                    <a:pt x="1771" y="16"/>
                    <a:pt x="1731" y="0"/>
                    <a:pt x="1692" y="0"/>
                  </a:cubicBezTo>
                  <a:close/>
                </a:path>
              </a:pathLst>
            </a:custGeom>
            <a:solidFill>
              <a:srgbClr val="EE111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8" name="Google Shape;38;p2"/>
            <p:cNvSpPr/>
            <p:nvPr/>
          </p:nvSpPr>
          <p:spPr>
            <a:xfrm>
              <a:off x="2415527" y="4752419"/>
              <a:ext cx="142064" cy="52578"/>
            </a:xfrm>
            <a:custGeom>
              <a:avLst/>
              <a:gdLst/>
              <a:ahLst/>
              <a:cxnLst/>
              <a:rect l="l" t="t" r="r" b="b"/>
              <a:pathLst>
                <a:path w="1505" h="557" extrusionOk="0">
                  <a:moveTo>
                    <a:pt x="474" y="0"/>
                  </a:moveTo>
                  <a:cubicBezTo>
                    <a:pt x="474" y="0"/>
                    <a:pt x="0" y="556"/>
                    <a:pt x="474" y="556"/>
                  </a:cubicBezTo>
                  <a:lnTo>
                    <a:pt x="1504" y="556"/>
                  </a:lnTo>
                  <a:cubicBezTo>
                    <a:pt x="1504" y="556"/>
                    <a:pt x="1188" y="0"/>
                    <a:pt x="1030" y="0"/>
                  </a:cubicBezTo>
                  <a:close/>
                </a:path>
              </a:pathLst>
            </a:custGeom>
            <a:solidFill>
              <a:srgbClr val="B0A9B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9" name="Google Shape;39;p2"/>
            <p:cNvSpPr/>
            <p:nvPr/>
          </p:nvSpPr>
          <p:spPr>
            <a:xfrm>
              <a:off x="4525692" y="4625932"/>
              <a:ext cx="260719" cy="141498"/>
            </a:xfrm>
            <a:custGeom>
              <a:avLst/>
              <a:gdLst/>
              <a:ahLst/>
              <a:cxnLst/>
              <a:rect l="l" t="t" r="r" b="b"/>
              <a:pathLst>
                <a:path w="2762" h="1499" extrusionOk="0">
                  <a:moveTo>
                    <a:pt x="866" y="1"/>
                  </a:moveTo>
                  <a:cubicBezTo>
                    <a:pt x="866" y="1"/>
                    <a:pt x="1" y="1498"/>
                    <a:pt x="790" y="1498"/>
                  </a:cubicBezTo>
                  <a:lnTo>
                    <a:pt x="2762" y="1498"/>
                  </a:lnTo>
                  <a:cubicBezTo>
                    <a:pt x="2762" y="1498"/>
                    <a:pt x="2130" y="1"/>
                    <a:pt x="1814" y="1"/>
                  </a:cubicBezTo>
                  <a:close/>
                </a:path>
              </a:pathLst>
            </a:custGeom>
            <a:solidFill>
              <a:srgbClr val="B0A9B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0" name="Google Shape;40;p2"/>
            <p:cNvSpPr/>
            <p:nvPr/>
          </p:nvSpPr>
          <p:spPr>
            <a:xfrm>
              <a:off x="74571" y="-123475"/>
              <a:ext cx="9267607" cy="5256574"/>
            </a:xfrm>
            <a:custGeom>
              <a:avLst/>
              <a:gdLst/>
              <a:ahLst/>
              <a:cxnLst/>
              <a:rect l="l" t="t" r="r" b="b"/>
              <a:pathLst>
                <a:path w="98179" h="55687" extrusionOk="0">
                  <a:moveTo>
                    <a:pt x="0" y="1"/>
                  </a:moveTo>
                  <a:lnTo>
                    <a:pt x="0" y="55686"/>
                  </a:lnTo>
                  <a:cubicBezTo>
                    <a:pt x="3202" y="43769"/>
                    <a:pt x="12589" y="41165"/>
                    <a:pt x="20181" y="41165"/>
                  </a:cubicBezTo>
                  <a:cubicBezTo>
                    <a:pt x="26074" y="41165"/>
                    <a:pt x="30885" y="42733"/>
                    <a:pt x="30885" y="42733"/>
                  </a:cubicBezTo>
                  <a:cubicBezTo>
                    <a:pt x="30885" y="42733"/>
                    <a:pt x="35990" y="44059"/>
                    <a:pt x="42402" y="44059"/>
                  </a:cubicBezTo>
                  <a:cubicBezTo>
                    <a:pt x="52258" y="44059"/>
                    <a:pt x="65204" y="40928"/>
                    <a:pt x="67451" y="25041"/>
                  </a:cubicBezTo>
                  <a:cubicBezTo>
                    <a:pt x="70926" y="83"/>
                    <a:pt x="98178" y="1"/>
                    <a:pt x="98178" y="1"/>
                  </a:cubicBezTo>
                  <a:close/>
                </a:path>
              </a:pathLst>
            </a:custGeom>
            <a:solidFill>
              <a:srgbClr val="EE111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pic>
        <p:nvPicPr>
          <p:cNvPr id="41" name="Google Shape;41;p2" descr="99 Bikes Logo - Niqui Branchu"/>
          <p:cNvPicPr preferRelativeResize="0"/>
          <p:nvPr/>
        </p:nvPicPr>
        <p:blipFill rotWithShape="1">
          <a:blip r:embed="rId2">
            <a:alphaModFix/>
          </a:blip>
          <a:srcRect l="9696" t="31902" r="9744" b="32001"/>
          <a:stretch/>
        </p:blipFill>
        <p:spPr>
          <a:xfrm>
            <a:off x="8111006" y="1967309"/>
            <a:ext cx="3742387" cy="111614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2"/>
        <p:cNvGrpSpPr/>
        <p:nvPr/>
      </p:nvGrpSpPr>
      <p:grpSpPr>
        <a:xfrm>
          <a:off x="0" y="0"/>
          <a:ext cx="0" cy="0"/>
          <a:chOff x="0" y="0"/>
          <a:chExt cx="0" cy="0"/>
        </a:xfrm>
      </p:grpSpPr>
      <p:grpSp>
        <p:nvGrpSpPr>
          <p:cNvPr id="43" name="Google Shape;43;p3"/>
          <p:cNvGrpSpPr/>
          <p:nvPr/>
        </p:nvGrpSpPr>
        <p:grpSpPr>
          <a:xfrm>
            <a:off x="-1" y="-1"/>
            <a:ext cx="12332525" cy="7018317"/>
            <a:chOff x="0" y="-87787"/>
            <a:chExt cx="9292377" cy="5319074"/>
          </a:xfrm>
        </p:grpSpPr>
        <p:sp>
          <p:nvSpPr>
            <p:cNvPr id="44" name="Google Shape;44;p3"/>
            <p:cNvSpPr/>
            <p:nvPr/>
          </p:nvSpPr>
          <p:spPr>
            <a:xfrm>
              <a:off x="6194808" y="580426"/>
              <a:ext cx="2774287" cy="732489"/>
            </a:xfrm>
            <a:custGeom>
              <a:avLst/>
              <a:gdLst/>
              <a:ahLst/>
              <a:cxnLst/>
              <a:rect l="l" t="t" r="r" b="b"/>
              <a:pathLst>
                <a:path w="16271" h="4296" extrusionOk="0">
                  <a:moveTo>
                    <a:pt x="5595" y="0"/>
                  </a:moveTo>
                  <a:cubicBezTo>
                    <a:pt x="5015" y="0"/>
                    <a:pt x="4353" y="457"/>
                    <a:pt x="3873" y="1212"/>
                  </a:cubicBezTo>
                  <a:cubicBezTo>
                    <a:pt x="3734" y="1120"/>
                    <a:pt x="3597" y="1082"/>
                    <a:pt x="3459" y="1082"/>
                  </a:cubicBezTo>
                  <a:cubicBezTo>
                    <a:pt x="3360" y="1082"/>
                    <a:pt x="3260" y="1102"/>
                    <a:pt x="3159" y="1136"/>
                  </a:cubicBezTo>
                  <a:cubicBezTo>
                    <a:pt x="2844" y="1370"/>
                    <a:pt x="2768" y="1926"/>
                    <a:pt x="3084" y="2476"/>
                  </a:cubicBezTo>
                  <a:lnTo>
                    <a:pt x="2610" y="2476"/>
                  </a:lnTo>
                  <a:cubicBezTo>
                    <a:pt x="1188" y="2476"/>
                    <a:pt x="0" y="3190"/>
                    <a:pt x="0" y="4138"/>
                  </a:cubicBezTo>
                  <a:lnTo>
                    <a:pt x="0" y="4296"/>
                  </a:lnTo>
                  <a:lnTo>
                    <a:pt x="16271" y="4296"/>
                  </a:lnTo>
                  <a:cubicBezTo>
                    <a:pt x="15879" y="3664"/>
                    <a:pt x="14375" y="3190"/>
                    <a:pt x="12562" y="3190"/>
                  </a:cubicBezTo>
                  <a:cubicBezTo>
                    <a:pt x="11848" y="3190"/>
                    <a:pt x="11298" y="3266"/>
                    <a:pt x="10742" y="3348"/>
                  </a:cubicBezTo>
                  <a:cubicBezTo>
                    <a:pt x="10666" y="3348"/>
                    <a:pt x="10666" y="3266"/>
                    <a:pt x="10666" y="3266"/>
                  </a:cubicBezTo>
                  <a:cubicBezTo>
                    <a:pt x="10449" y="2997"/>
                    <a:pt x="10159" y="2874"/>
                    <a:pt x="9920" y="2874"/>
                  </a:cubicBezTo>
                  <a:cubicBezTo>
                    <a:pt x="9810" y="2874"/>
                    <a:pt x="9712" y="2900"/>
                    <a:pt x="9636" y="2950"/>
                  </a:cubicBezTo>
                  <a:cubicBezTo>
                    <a:pt x="9560" y="3108"/>
                    <a:pt x="9478" y="3266"/>
                    <a:pt x="9560" y="3506"/>
                  </a:cubicBezTo>
                  <a:lnTo>
                    <a:pt x="9478" y="3506"/>
                  </a:lnTo>
                  <a:cubicBezTo>
                    <a:pt x="9379" y="3485"/>
                    <a:pt x="9285" y="3475"/>
                    <a:pt x="9197" y="3475"/>
                  </a:cubicBezTo>
                  <a:cubicBezTo>
                    <a:pt x="8937" y="3475"/>
                    <a:pt x="8730" y="3565"/>
                    <a:pt x="8612" y="3739"/>
                  </a:cubicBezTo>
                  <a:cubicBezTo>
                    <a:pt x="8372" y="3424"/>
                    <a:pt x="8056" y="3266"/>
                    <a:pt x="7665" y="3108"/>
                  </a:cubicBezTo>
                  <a:cubicBezTo>
                    <a:pt x="7349" y="3032"/>
                    <a:pt x="7033" y="2950"/>
                    <a:pt x="6793" y="2950"/>
                  </a:cubicBezTo>
                  <a:cubicBezTo>
                    <a:pt x="7109" y="1610"/>
                    <a:pt x="6717" y="264"/>
                    <a:pt x="5845" y="30"/>
                  </a:cubicBezTo>
                  <a:cubicBezTo>
                    <a:pt x="5764" y="10"/>
                    <a:pt x="5680" y="0"/>
                    <a:pt x="55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5" name="Google Shape;45;p3"/>
            <p:cNvSpPr/>
            <p:nvPr/>
          </p:nvSpPr>
          <p:spPr>
            <a:xfrm>
              <a:off x="7137363" y="1836203"/>
              <a:ext cx="1508458" cy="338623"/>
            </a:xfrm>
            <a:custGeom>
              <a:avLst/>
              <a:gdLst/>
              <a:ahLst/>
              <a:cxnLst/>
              <a:rect l="l" t="t" r="r" b="b"/>
              <a:pathLst>
                <a:path w="8847" h="1986" extrusionOk="0">
                  <a:moveTo>
                    <a:pt x="4555" y="1"/>
                  </a:moveTo>
                  <a:cubicBezTo>
                    <a:pt x="4512" y="1"/>
                    <a:pt x="4468" y="3"/>
                    <a:pt x="4424" y="8"/>
                  </a:cubicBezTo>
                  <a:cubicBezTo>
                    <a:pt x="4108" y="8"/>
                    <a:pt x="3716" y="166"/>
                    <a:pt x="3558" y="406"/>
                  </a:cubicBezTo>
                  <a:lnTo>
                    <a:pt x="3318" y="406"/>
                  </a:lnTo>
                  <a:cubicBezTo>
                    <a:pt x="3160" y="406"/>
                    <a:pt x="3002" y="482"/>
                    <a:pt x="2926" y="640"/>
                  </a:cubicBezTo>
                  <a:cubicBezTo>
                    <a:pt x="2835" y="548"/>
                    <a:pt x="2743" y="509"/>
                    <a:pt x="2666" y="509"/>
                  </a:cubicBezTo>
                  <a:cubicBezTo>
                    <a:pt x="2611" y="509"/>
                    <a:pt x="2563" y="529"/>
                    <a:pt x="2528" y="564"/>
                  </a:cubicBezTo>
                  <a:cubicBezTo>
                    <a:pt x="2453" y="564"/>
                    <a:pt x="2370" y="640"/>
                    <a:pt x="2370" y="797"/>
                  </a:cubicBezTo>
                  <a:lnTo>
                    <a:pt x="2212" y="797"/>
                  </a:lnTo>
                  <a:cubicBezTo>
                    <a:pt x="1897" y="797"/>
                    <a:pt x="1663" y="955"/>
                    <a:pt x="1581" y="1196"/>
                  </a:cubicBezTo>
                  <a:cubicBezTo>
                    <a:pt x="1505" y="1113"/>
                    <a:pt x="1423" y="1113"/>
                    <a:pt x="1265" y="1113"/>
                  </a:cubicBezTo>
                  <a:cubicBezTo>
                    <a:pt x="949" y="1113"/>
                    <a:pt x="791" y="1354"/>
                    <a:pt x="715" y="1587"/>
                  </a:cubicBezTo>
                  <a:lnTo>
                    <a:pt x="557" y="1587"/>
                  </a:lnTo>
                  <a:cubicBezTo>
                    <a:pt x="241" y="1587"/>
                    <a:pt x="1" y="1745"/>
                    <a:pt x="1" y="1903"/>
                  </a:cubicBezTo>
                  <a:lnTo>
                    <a:pt x="83" y="1985"/>
                  </a:lnTo>
                  <a:lnTo>
                    <a:pt x="8847" y="1985"/>
                  </a:lnTo>
                  <a:cubicBezTo>
                    <a:pt x="8847" y="1827"/>
                    <a:pt x="8297" y="1745"/>
                    <a:pt x="7507" y="1669"/>
                  </a:cubicBezTo>
                  <a:cubicBezTo>
                    <a:pt x="7507" y="1534"/>
                    <a:pt x="6923" y="1337"/>
                    <a:pt x="6156" y="1337"/>
                  </a:cubicBezTo>
                  <a:cubicBezTo>
                    <a:pt x="6032" y="1337"/>
                    <a:pt x="5902" y="1342"/>
                    <a:pt x="5770" y="1354"/>
                  </a:cubicBezTo>
                  <a:lnTo>
                    <a:pt x="5688" y="1354"/>
                  </a:lnTo>
                  <a:cubicBezTo>
                    <a:pt x="5770" y="1271"/>
                    <a:pt x="5770" y="1271"/>
                    <a:pt x="5770" y="1196"/>
                  </a:cubicBezTo>
                  <a:cubicBezTo>
                    <a:pt x="5693" y="526"/>
                    <a:pt x="5204" y="1"/>
                    <a:pt x="455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6" name="Google Shape;46;p3"/>
            <p:cNvSpPr/>
            <p:nvPr/>
          </p:nvSpPr>
          <p:spPr>
            <a:xfrm>
              <a:off x="7797901" y="316141"/>
              <a:ext cx="1494476" cy="336406"/>
            </a:xfrm>
            <a:custGeom>
              <a:avLst/>
              <a:gdLst/>
              <a:ahLst/>
              <a:cxnLst/>
              <a:rect l="l" t="t" r="r" b="b"/>
              <a:pathLst>
                <a:path w="8765" h="1973" extrusionOk="0">
                  <a:moveTo>
                    <a:pt x="4423" y="1"/>
                  </a:moveTo>
                  <a:cubicBezTo>
                    <a:pt x="4025" y="1"/>
                    <a:pt x="3633" y="235"/>
                    <a:pt x="3475" y="475"/>
                  </a:cubicBezTo>
                  <a:lnTo>
                    <a:pt x="3235" y="475"/>
                  </a:lnTo>
                  <a:cubicBezTo>
                    <a:pt x="3077" y="475"/>
                    <a:pt x="2919" y="551"/>
                    <a:pt x="2844" y="633"/>
                  </a:cubicBezTo>
                  <a:cubicBezTo>
                    <a:pt x="2686" y="551"/>
                    <a:pt x="2528" y="551"/>
                    <a:pt x="2446" y="551"/>
                  </a:cubicBezTo>
                  <a:cubicBezTo>
                    <a:pt x="2370" y="633"/>
                    <a:pt x="2288" y="708"/>
                    <a:pt x="2288" y="866"/>
                  </a:cubicBezTo>
                  <a:cubicBezTo>
                    <a:pt x="2212" y="791"/>
                    <a:pt x="2212" y="791"/>
                    <a:pt x="2130" y="791"/>
                  </a:cubicBezTo>
                  <a:cubicBezTo>
                    <a:pt x="1814" y="791"/>
                    <a:pt x="1580" y="1024"/>
                    <a:pt x="1498" y="1265"/>
                  </a:cubicBezTo>
                  <a:cubicBezTo>
                    <a:pt x="1422" y="1182"/>
                    <a:pt x="1340" y="1182"/>
                    <a:pt x="1182" y="1182"/>
                  </a:cubicBezTo>
                  <a:cubicBezTo>
                    <a:pt x="948" y="1182"/>
                    <a:pt x="708" y="1340"/>
                    <a:pt x="632" y="1656"/>
                  </a:cubicBezTo>
                  <a:lnTo>
                    <a:pt x="474" y="1656"/>
                  </a:lnTo>
                  <a:cubicBezTo>
                    <a:pt x="158" y="1656"/>
                    <a:pt x="0" y="1814"/>
                    <a:pt x="0" y="1972"/>
                  </a:cubicBezTo>
                  <a:lnTo>
                    <a:pt x="8764" y="1972"/>
                  </a:lnTo>
                  <a:cubicBezTo>
                    <a:pt x="8764" y="1896"/>
                    <a:pt x="8214" y="1738"/>
                    <a:pt x="7425" y="1738"/>
                  </a:cubicBezTo>
                  <a:cubicBezTo>
                    <a:pt x="7425" y="1498"/>
                    <a:pt x="6635" y="1340"/>
                    <a:pt x="5687" y="1340"/>
                  </a:cubicBezTo>
                  <a:lnTo>
                    <a:pt x="5687" y="1265"/>
                  </a:lnTo>
                  <a:cubicBezTo>
                    <a:pt x="5605" y="551"/>
                    <a:pt x="5055" y="1"/>
                    <a:pt x="44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7" name="Google Shape;47;p3"/>
            <p:cNvSpPr/>
            <p:nvPr/>
          </p:nvSpPr>
          <p:spPr>
            <a:xfrm>
              <a:off x="3905430" y="1258870"/>
              <a:ext cx="2451009" cy="551754"/>
            </a:xfrm>
            <a:custGeom>
              <a:avLst/>
              <a:gdLst/>
              <a:ahLst/>
              <a:cxnLst/>
              <a:rect l="l" t="t" r="r" b="b"/>
              <a:pathLst>
                <a:path w="14375" h="3236" extrusionOk="0">
                  <a:moveTo>
                    <a:pt x="7191" y="1"/>
                  </a:moveTo>
                  <a:cubicBezTo>
                    <a:pt x="6635" y="1"/>
                    <a:pt x="6085" y="317"/>
                    <a:pt x="5687" y="708"/>
                  </a:cubicBezTo>
                  <a:lnTo>
                    <a:pt x="5371" y="708"/>
                  </a:lnTo>
                  <a:cubicBezTo>
                    <a:pt x="5055" y="708"/>
                    <a:pt x="4821" y="790"/>
                    <a:pt x="4663" y="1024"/>
                  </a:cubicBezTo>
                  <a:cubicBezTo>
                    <a:pt x="4505" y="948"/>
                    <a:pt x="4347" y="866"/>
                    <a:pt x="4265" y="866"/>
                  </a:cubicBezTo>
                  <a:cubicBezTo>
                    <a:pt x="4189" y="866"/>
                    <a:pt x="4107" y="866"/>
                    <a:pt x="4031" y="948"/>
                  </a:cubicBezTo>
                  <a:cubicBezTo>
                    <a:pt x="3873" y="1024"/>
                    <a:pt x="3873" y="1182"/>
                    <a:pt x="3791" y="1340"/>
                  </a:cubicBezTo>
                  <a:cubicBezTo>
                    <a:pt x="3716" y="1340"/>
                    <a:pt x="3633" y="1264"/>
                    <a:pt x="3558" y="1264"/>
                  </a:cubicBezTo>
                  <a:lnTo>
                    <a:pt x="3475" y="1264"/>
                  </a:lnTo>
                  <a:cubicBezTo>
                    <a:pt x="3084" y="1340"/>
                    <a:pt x="2686" y="1580"/>
                    <a:pt x="2528" y="2054"/>
                  </a:cubicBezTo>
                  <a:cubicBezTo>
                    <a:pt x="2370" y="1896"/>
                    <a:pt x="2212" y="1896"/>
                    <a:pt x="2054" y="1896"/>
                  </a:cubicBezTo>
                  <a:lnTo>
                    <a:pt x="1978" y="1896"/>
                  </a:lnTo>
                  <a:cubicBezTo>
                    <a:pt x="1580" y="1896"/>
                    <a:pt x="1188" y="2212"/>
                    <a:pt x="1106" y="2686"/>
                  </a:cubicBezTo>
                  <a:cubicBezTo>
                    <a:pt x="1030" y="2604"/>
                    <a:pt x="948" y="2604"/>
                    <a:pt x="872" y="2604"/>
                  </a:cubicBezTo>
                  <a:lnTo>
                    <a:pt x="790" y="2604"/>
                  </a:lnTo>
                  <a:cubicBezTo>
                    <a:pt x="398" y="2604"/>
                    <a:pt x="0" y="2920"/>
                    <a:pt x="0" y="3160"/>
                  </a:cubicBezTo>
                  <a:lnTo>
                    <a:pt x="0" y="3236"/>
                  </a:lnTo>
                  <a:lnTo>
                    <a:pt x="14375" y="3236"/>
                  </a:lnTo>
                  <a:cubicBezTo>
                    <a:pt x="14375" y="3002"/>
                    <a:pt x="13427" y="2844"/>
                    <a:pt x="12246" y="2844"/>
                  </a:cubicBezTo>
                  <a:cubicBezTo>
                    <a:pt x="12163" y="2446"/>
                    <a:pt x="11058" y="2212"/>
                    <a:pt x="9560" y="2212"/>
                  </a:cubicBezTo>
                  <a:lnTo>
                    <a:pt x="9244" y="2212"/>
                  </a:lnTo>
                  <a:cubicBezTo>
                    <a:pt x="9320" y="2130"/>
                    <a:pt x="9320" y="2054"/>
                    <a:pt x="9320" y="1972"/>
                  </a:cubicBezTo>
                  <a:cubicBezTo>
                    <a:pt x="9244" y="866"/>
                    <a:pt x="8372" y="1"/>
                    <a:pt x="72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8" name="Google Shape;48;p3"/>
            <p:cNvSpPr/>
            <p:nvPr/>
          </p:nvSpPr>
          <p:spPr>
            <a:xfrm>
              <a:off x="6194808" y="1002428"/>
              <a:ext cx="337259" cy="310490"/>
            </a:xfrm>
            <a:custGeom>
              <a:avLst/>
              <a:gdLst/>
              <a:ahLst/>
              <a:cxnLst/>
              <a:rect l="l" t="t" r="r" b="b"/>
              <a:pathLst>
                <a:path w="1978" h="1821" extrusionOk="0">
                  <a:moveTo>
                    <a:pt x="1978" y="1"/>
                  </a:moveTo>
                  <a:cubicBezTo>
                    <a:pt x="790" y="241"/>
                    <a:pt x="0" y="873"/>
                    <a:pt x="0" y="1663"/>
                  </a:cubicBezTo>
                  <a:lnTo>
                    <a:pt x="0" y="1821"/>
                  </a:lnTo>
                  <a:lnTo>
                    <a:pt x="1978" y="1821"/>
                  </a:lnTo>
                  <a:lnTo>
                    <a:pt x="197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49" name="Google Shape;49;p3"/>
            <p:cNvSpPr/>
            <p:nvPr/>
          </p:nvSpPr>
          <p:spPr>
            <a:xfrm>
              <a:off x="0" y="-87787"/>
              <a:ext cx="6532047" cy="5319074"/>
            </a:xfrm>
            <a:custGeom>
              <a:avLst/>
              <a:gdLst/>
              <a:ahLst/>
              <a:cxnLst/>
              <a:rect l="l" t="t" r="r" b="b"/>
              <a:pathLst>
                <a:path w="38310" h="31196" extrusionOk="0">
                  <a:moveTo>
                    <a:pt x="0" y="0"/>
                  </a:moveTo>
                  <a:lnTo>
                    <a:pt x="0" y="31195"/>
                  </a:lnTo>
                  <a:lnTo>
                    <a:pt x="38310" y="31195"/>
                  </a:lnTo>
                  <a:lnTo>
                    <a:pt x="38310" y="0"/>
                  </a:lnTo>
                  <a:close/>
                </a:path>
              </a:pathLst>
            </a:custGeom>
            <a:solidFill>
              <a:srgbClr val="EE111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sp>
        <p:nvSpPr>
          <p:cNvPr id="50" name="Google Shape;5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3"/>
          <p:cNvSpPr txBox="1">
            <a:spLocks noGrp="1"/>
          </p:cNvSpPr>
          <p:nvPr>
            <p:ph type="title"/>
          </p:nvPr>
        </p:nvSpPr>
        <p:spPr>
          <a:xfrm>
            <a:off x="1853736" y="4531040"/>
            <a:ext cx="6367800" cy="1018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
          <p:cNvSpPr txBox="1">
            <a:spLocks noGrp="1"/>
          </p:cNvSpPr>
          <p:nvPr>
            <p:ph type="subTitle" idx="1"/>
          </p:nvPr>
        </p:nvSpPr>
        <p:spPr>
          <a:xfrm>
            <a:off x="1853736" y="5318265"/>
            <a:ext cx="5772600" cy="443100"/>
          </a:xfrm>
          <a:prstGeom prst="rect">
            <a:avLst/>
          </a:prstGeom>
          <a:noFill/>
          <a:ln>
            <a:noFill/>
          </a:ln>
        </p:spPr>
        <p:txBody>
          <a:bodyPr spcFirstLastPara="1" wrap="square" lIns="91425" tIns="91425" rIns="91425" bIns="91425" anchor="ctr" anchorCtr="0">
            <a:noAutofit/>
          </a:bodyPr>
          <a:lstStyle>
            <a:lvl1pPr lvl="0" algn="l">
              <a:lnSpc>
                <a:spcPct val="150000"/>
              </a:lnSpc>
              <a:spcBef>
                <a:spcPts val="0"/>
              </a:spcBef>
              <a:spcAft>
                <a:spcPts val="0"/>
              </a:spcAft>
              <a:buClr>
                <a:schemeClr val="lt1"/>
              </a:buClr>
              <a:buSzPts val="1600"/>
              <a:buNone/>
              <a:defRPr sz="1600">
                <a:solidFill>
                  <a:schemeClr val="lt1"/>
                </a:solidFill>
              </a:defRPr>
            </a:lvl1pPr>
            <a:lvl2pPr lvl="1" algn="l">
              <a:lnSpc>
                <a:spcPct val="150000"/>
              </a:lnSpc>
              <a:spcBef>
                <a:spcPts val="0"/>
              </a:spcBef>
              <a:spcAft>
                <a:spcPts val="0"/>
              </a:spcAft>
              <a:buClr>
                <a:schemeClr val="lt1"/>
              </a:buClr>
              <a:buSzPts val="1600"/>
              <a:buNone/>
              <a:defRPr sz="1600">
                <a:solidFill>
                  <a:schemeClr val="lt1"/>
                </a:solidFill>
              </a:defRPr>
            </a:lvl2pPr>
            <a:lvl3pPr lvl="2" algn="l">
              <a:lnSpc>
                <a:spcPct val="150000"/>
              </a:lnSpc>
              <a:spcBef>
                <a:spcPts val="0"/>
              </a:spcBef>
              <a:spcAft>
                <a:spcPts val="0"/>
              </a:spcAft>
              <a:buClr>
                <a:schemeClr val="lt1"/>
              </a:buClr>
              <a:buSzPts val="1600"/>
              <a:buNone/>
              <a:defRPr sz="1600">
                <a:solidFill>
                  <a:schemeClr val="lt1"/>
                </a:solidFill>
              </a:defRPr>
            </a:lvl3pPr>
            <a:lvl4pPr lvl="3" algn="l">
              <a:lnSpc>
                <a:spcPct val="150000"/>
              </a:lnSpc>
              <a:spcBef>
                <a:spcPts val="0"/>
              </a:spcBef>
              <a:spcAft>
                <a:spcPts val="0"/>
              </a:spcAft>
              <a:buClr>
                <a:schemeClr val="lt1"/>
              </a:buClr>
              <a:buSzPts val="1600"/>
              <a:buNone/>
              <a:defRPr sz="1600">
                <a:solidFill>
                  <a:schemeClr val="lt1"/>
                </a:solidFill>
              </a:defRPr>
            </a:lvl4pPr>
            <a:lvl5pPr lvl="4" algn="l">
              <a:lnSpc>
                <a:spcPct val="150000"/>
              </a:lnSpc>
              <a:spcBef>
                <a:spcPts val="0"/>
              </a:spcBef>
              <a:spcAft>
                <a:spcPts val="0"/>
              </a:spcAft>
              <a:buClr>
                <a:schemeClr val="lt1"/>
              </a:buClr>
              <a:buSzPts val="1600"/>
              <a:buNone/>
              <a:defRPr sz="1600">
                <a:solidFill>
                  <a:schemeClr val="lt1"/>
                </a:solidFill>
              </a:defRPr>
            </a:lvl5pPr>
            <a:lvl6pPr lvl="5" algn="l">
              <a:lnSpc>
                <a:spcPct val="150000"/>
              </a:lnSpc>
              <a:spcBef>
                <a:spcPts val="0"/>
              </a:spcBef>
              <a:spcAft>
                <a:spcPts val="0"/>
              </a:spcAft>
              <a:buClr>
                <a:schemeClr val="lt1"/>
              </a:buClr>
              <a:buSzPts val="1600"/>
              <a:buNone/>
              <a:defRPr sz="1600">
                <a:solidFill>
                  <a:schemeClr val="lt1"/>
                </a:solidFill>
              </a:defRPr>
            </a:lvl6pPr>
            <a:lvl7pPr lvl="6" algn="l">
              <a:lnSpc>
                <a:spcPct val="150000"/>
              </a:lnSpc>
              <a:spcBef>
                <a:spcPts val="0"/>
              </a:spcBef>
              <a:spcAft>
                <a:spcPts val="0"/>
              </a:spcAft>
              <a:buClr>
                <a:schemeClr val="lt1"/>
              </a:buClr>
              <a:buSzPts val="1600"/>
              <a:buNone/>
              <a:defRPr sz="1600">
                <a:solidFill>
                  <a:schemeClr val="lt1"/>
                </a:solidFill>
              </a:defRPr>
            </a:lvl7pPr>
            <a:lvl8pPr lvl="7" algn="l">
              <a:lnSpc>
                <a:spcPct val="150000"/>
              </a:lnSpc>
              <a:spcBef>
                <a:spcPts val="0"/>
              </a:spcBef>
              <a:spcAft>
                <a:spcPts val="0"/>
              </a:spcAft>
              <a:buClr>
                <a:schemeClr val="lt1"/>
              </a:buClr>
              <a:buSzPts val="1600"/>
              <a:buNone/>
              <a:defRPr sz="1600">
                <a:solidFill>
                  <a:schemeClr val="lt1"/>
                </a:solidFill>
              </a:defRPr>
            </a:lvl8pPr>
            <a:lvl9pPr lvl="8" algn="l">
              <a:lnSpc>
                <a:spcPct val="150000"/>
              </a:lnSpc>
              <a:spcBef>
                <a:spcPts val="0"/>
              </a:spcBef>
              <a:spcAft>
                <a:spcPts val="0"/>
              </a:spcAft>
              <a:buClr>
                <a:schemeClr val="lt1"/>
              </a:buClr>
              <a:buSzPts val="1600"/>
              <a:buNone/>
              <a:defRPr sz="1600">
                <a:solidFill>
                  <a:schemeClr val="lt1"/>
                </a:solidFill>
              </a:defRPr>
            </a:lvl9pPr>
          </a:lstStyle>
          <a:p>
            <a:endParaRPr/>
          </a:p>
        </p:txBody>
      </p:sp>
      <p:pic>
        <p:nvPicPr>
          <p:cNvPr id="55" name="Google Shape;55;p3" descr="99 Bikes Logo - Niqui Branchu"/>
          <p:cNvPicPr preferRelativeResize="0"/>
          <p:nvPr/>
        </p:nvPicPr>
        <p:blipFill rotWithShape="1">
          <a:blip r:embed="rId2">
            <a:alphaModFix/>
          </a:blip>
          <a:srcRect l="9696" t="31902" r="9744" b="32001"/>
          <a:stretch/>
        </p:blipFill>
        <p:spPr>
          <a:xfrm>
            <a:off x="9484843" y="4800009"/>
            <a:ext cx="2076004" cy="61915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4"/>
          <p:cNvSpPr txBox="1">
            <a:spLocks noGrp="1"/>
          </p:cNvSpPr>
          <p:nvPr>
            <p:ph type="body" idx="1"/>
          </p:nvPr>
        </p:nvSpPr>
        <p:spPr>
          <a:xfrm>
            <a:off x="831850" y="1512705"/>
            <a:ext cx="10515600" cy="457694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8" name="Google Shape;58;p4"/>
          <p:cNvSpPr txBox="1">
            <a:spLocks noGrp="1"/>
          </p:cNvSpPr>
          <p:nvPr>
            <p:ph type="title"/>
          </p:nvPr>
        </p:nvSpPr>
        <p:spPr>
          <a:xfrm>
            <a:off x="1084860" y="136525"/>
            <a:ext cx="9721397" cy="119348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4"/>
          <p:cNvSpPr/>
          <p:nvPr/>
        </p:nvSpPr>
        <p:spPr>
          <a:xfrm>
            <a:off x="10806257" y="461987"/>
            <a:ext cx="3130935" cy="822838"/>
          </a:xfrm>
          <a:custGeom>
            <a:avLst/>
            <a:gdLst/>
            <a:ahLst/>
            <a:cxnLst/>
            <a:rect l="l" t="t" r="r" b="b"/>
            <a:pathLst>
              <a:path w="18249" h="4796" extrusionOk="0">
                <a:moveTo>
                  <a:pt x="6259" y="0"/>
                </a:moveTo>
                <a:cubicBezTo>
                  <a:pt x="5581" y="0"/>
                  <a:pt x="4892" y="521"/>
                  <a:pt x="4424" y="1320"/>
                </a:cubicBezTo>
                <a:cubicBezTo>
                  <a:pt x="4237" y="1226"/>
                  <a:pt x="4050" y="1188"/>
                  <a:pt x="3896" y="1188"/>
                </a:cubicBezTo>
                <a:cubicBezTo>
                  <a:pt x="3790" y="1188"/>
                  <a:pt x="3698" y="1207"/>
                  <a:pt x="3634" y="1238"/>
                </a:cubicBezTo>
                <a:cubicBezTo>
                  <a:pt x="3242" y="1478"/>
                  <a:pt x="3160" y="2110"/>
                  <a:pt x="3476" y="2741"/>
                </a:cubicBezTo>
                <a:lnTo>
                  <a:pt x="3002" y="2741"/>
                </a:lnTo>
                <a:cubicBezTo>
                  <a:pt x="1346" y="2741"/>
                  <a:pt x="1" y="3607"/>
                  <a:pt x="1" y="4637"/>
                </a:cubicBezTo>
                <a:lnTo>
                  <a:pt x="1" y="4795"/>
                </a:lnTo>
                <a:lnTo>
                  <a:pt x="18249" y="4795"/>
                </a:lnTo>
                <a:cubicBezTo>
                  <a:pt x="17775" y="4081"/>
                  <a:pt x="16113" y="3607"/>
                  <a:pt x="14059" y="3607"/>
                </a:cubicBezTo>
                <a:cubicBezTo>
                  <a:pt x="13352" y="3607"/>
                  <a:pt x="12638" y="3607"/>
                  <a:pt x="12006" y="3765"/>
                </a:cubicBezTo>
                <a:cubicBezTo>
                  <a:pt x="12006" y="3689"/>
                  <a:pt x="11930" y="3689"/>
                  <a:pt x="11930" y="3607"/>
                </a:cubicBezTo>
                <a:cubicBezTo>
                  <a:pt x="11714" y="3339"/>
                  <a:pt x="11423" y="3216"/>
                  <a:pt x="11160" y="3216"/>
                </a:cubicBezTo>
                <a:cubicBezTo>
                  <a:pt x="11039" y="3216"/>
                  <a:pt x="10924" y="3242"/>
                  <a:pt x="10824" y="3291"/>
                </a:cubicBezTo>
                <a:cubicBezTo>
                  <a:pt x="10747" y="3439"/>
                  <a:pt x="10676" y="3659"/>
                  <a:pt x="10729" y="3878"/>
                </a:cubicBezTo>
                <a:lnTo>
                  <a:pt x="10729" y="3878"/>
                </a:lnTo>
                <a:cubicBezTo>
                  <a:pt x="10708" y="3847"/>
                  <a:pt x="10666" y="3847"/>
                  <a:pt x="10666" y="3847"/>
                </a:cubicBezTo>
                <a:cubicBezTo>
                  <a:pt x="10268" y="3847"/>
                  <a:pt x="9877" y="3923"/>
                  <a:pt x="9719" y="4163"/>
                </a:cubicBezTo>
                <a:cubicBezTo>
                  <a:pt x="9403" y="3847"/>
                  <a:pt x="9087" y="3607"/>
                  <a:pt x="8613" y="3449"/>
                </a:cubicBezTo>
                <a:cubicBezTo>
                  <a:pt x="8297" y="3373"/>
                  <a:pt x="7981" y="3291"/>
                  <a:pt x="7583" y="3291"/>
                </a:cubicBezTo>
                <a:cubicBezTo>
                  <a:pt x="7981" y="1794"/>
                  <a:pt x="7583" y="290"/>
                  <a:pt x="6635" y="56"/>
                </a:cubicBezTo>
                <a:cubicBezTo>
                  <a:pt x="6511" y="18"/>
                  <a:pt x="6385" y="0"/>
                  <a:pt x="6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62" name="Google Shape;62;p4"/>
          <p:cNvSpPr/>
          <p:nvPr/>
        </p:nvSpPr>
        <p:spPr>
          <a:xfrm>
            <a:off x="10898794" y="-46172"/>
            <a:ext cx="1680504" cy="369697"/>
          </a:xfrm>
          <a:custGeom>
            <a:avLst/>
            <a:gdLst/>
            <a:ahLst/>
            <a:cxnLst/>
            <a:rect l="l" t="t" r="r" b="b"/>
            <a:pathLst>
              <a:path w="9795" h="2220" extrusionOk="0">
                <a:moveTo>
                  <a:pt x="5035" y="0"/>
                </a:moveTo>
                <a:cubicBezTo>
                  <a:pt x="4990" y="0"/>
                  <a:pt x="4944" y="3"/>
                  <a:pt x="4897" y="8"/>
                </a:cubicBezTo>
                <a:cubicBezTo>
                  <a:pt x="4499" y="8"/>
                  <a:pt x="4108" y="166"/>
                  <a:pt x="3868" y="481"/>
                </a:cubicBezTo>
                <a:lnTo>
                  <a:pt x="3634" y="481"/>
                </a:lnTo>
                <a:cubicBezTo>
                  <a:pt x="3476" y="481"/>
                  <a:pt x="3236" y="557"/>
                  <a:pt x="3160" y="715"/>
                </a:cubicBezTo>
                <a:cubicBezTo>
                  <a:pt x="3002" y="557"/>
                  <a:pt x="2844" y="557"/>
                  <a:pt x="2762" y="557"/>
                </a:cubicBezTo>
                <a:cubicBezTo>
                  <a:pt x="2686" y="639"/>
                  <a:pt x="2604" y="797"/>
                  <a:pt x="2604" y="873"/>
                </a:cubicBezTo>
                <a:lnTo>
                  <a:pt x="2370" y="873"/>
                </a:lnTo>
                <a:cubicBezTo>
                  <a:pt x="2054" y="873"/>
                  <a:pt x="1814" y="1113"/>
                  <a:pt x="1738" y="1347"/>
                </a:cubicBezTo>
                <a:cubicBezTo>
                  <a:pt x="1580" y="1271"/>
                  <a:pt x="1498" y="1271"/>
                  <a:pt x="1340" y="1271"/>
                </a:cubicBezTo>
                <a:cubicBezTo>
                  <a:pt x="1024" y="1271"/>
                  <a:pt x="790" y="1505"/>
                  <a:pt x="708" y="1821"/>
                </a:cubicBezTo>
                <a:cubicBezTo>
                  <a:pt x="708" y="1745"/>
                  <a:pt x="632" y="1745"/>
                  <a:pt x="550" y="1745"/>
                </a:cubicBezTo>
                <a:cubicBezTo>
                  <a:pt x="234" y="1745"/>
                  <a:pt x="1" y="1979"/>
                  <a:pt x="1" y="2137"/>
                </a:cubicBezTo>
                <a:lnTo>
                  <a:pt x="1" y="2219"/>
                </a:lnTo>
                <a:lnTo>
                  <a:pt x="9794" y="2219"/>
                </a:lnTo>
                <a:cubicBezTo>
                  <a:pt x="9794" y="2061"/>
                  <a:pt x="9163" y="1903"/>
                  <a:pt x="8373" y="1903"/>
                </a:cubicBezTo>
                <a:cubicBezTo>
                  <a:pt x="8301" y="1694"/>
                  <a:pt x="7638" y="1491"/>
                  <a:pt x="6740" y="1491"/>
                </a:cubicBezTo>
                <a:cubicBezTo>
                  <a:pt x="6604" y="1491"/>
                  <a:pt x="6464" y="1495"/>
                  <a:pt x="6319" y="1505"/>
                </a:cubicBezTo>
                <a:lnTo>
                  <a:pt x="6319" y="1347"/>
                </a:lnTo>
                <a:cubicBezTo>
                  <a:pt x="6319" y="604"/>
                  <a:pt x="5760" y="0"/>
                  <a:pt x="50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63" name="Google Shape;63;p4"/>
          <p:cNvSpPr/>
          <p:nvPr/>
        </p:nvSpPr>
        <p:spPr>
          <a:xfrm>
            <a:off x="-218400" y="170300"/>
            <a:ext cx="1631161" cy="369697"/>
          </a:xfrm>
          <a:custGeom>
            <a:avLst/>
            <a:gdLst/>
            <a:ahLst/>
            <a:cxnLst/>
            <a:rect l="l" t="t" r="r" b="b"/>
            <a:pathLst>
              <a:path w="9795" h="2220" extrusionOk="0">
                <a:moveTo>
                  <a:pt x="5035" y="0"/>
                </a:moveTo>
                <a:cubicBezTo>
                  <a:pt x="4990" y="0"/>
                  <a:pt x="4944" y="3"/>
                  <a:pt x="4898" y="8"/>
                </a:cubicBezTo>
                <a:cubicBezTo>
                  <a:pt x="4500" y="8"/>
                  <a:pt x="4108" y="166"/>
                  <a:pt x="3868" y="481"/>
                </a:cubicBezTo>
                <a:lnTo>
                  <a:pt x="3634" y="481"/>
                </a:lnTo>
                <a:cubicBezTo>
                  <a:pt x="3476" y="481"/>
                  <a:pt x="3236" y="557"/>
                  <a:pt x="3160" y="715"/>
                </a:cubicBezTo>
                <a:cubicBezTo>
                  <a:pt x="3002" y="557"/>
                  <a:pt x="2844" y="557"/>
                  <a:pt x="2762" y="557"/>
                </a:cubicBezTo>
                <a:cubicBezTo>
                  <a:pt x="2686" y="639"/>
                  <a:pt x="2604" y="797"/>
                  <a:pt x="2604" y="873"/>
                </a:cubicBezTo>
                <a:lnTo>
                  <a:pt x="2370" y="873"/>
                </a:lnTo>
                <a:cubicBezTo>
                  <a:pt x="2054" y="873"/>
                  <a:pt x="1814" y="1113"/>
                  <a:pt x="1738" y="1347"/>
                </a:cubicBezTo>
                <a:cubicBezTo>
                  <a:pt x="1580" y="1271"/>
                  <a:pt x="1498" y="1271"/>
                  <a:pt x="1340" y="1271"/>
                </a:cubicBezTo>
                <a:cubicBezTo>
                  <a:pt x="1024" y="1271"/>
                  <a:pt x="791" y="1505"/>
                  <a:pt x="708" y="1821"/>
                </a:cubicBezTo>
                <a:cubicBezTo>
                  <a:pt x="708" y="1745"/>
                  <a:pt x="633" y="1745"/>
                  <a:pt x="550" y="1745"/>
                </a:cubicBezTo>
                <a:cubicBezTo>
                  <a:pt x="234" y="1745"/>
                  <a:pt x="1" y="1979"/>
                  <a:pt x="1" y="2137"/>
                </a:cubicBezTo>
                <a:lnTo>
                  <a:pt x="1" y="2219"/>
                </a:lnTo>
                <a:lnTo>
                  <a:pt x="9795" y="2219"/>
                </a:lnTo>
                <a:cubicBezTo>
                  <a:pt x="9795" y="2061"/>
                  <a:pt x="9163" y="1903"/>
                  <a:pt x="8373" y="1903"/>
                </a:cubicBezTo>
                <a:cubicBezTo>
                  <a:pt x="8301" y="1694"/>
                  <a:pt x="7638" y="1491"/>
                  <a:pt x="6740" y="1491"/>
                </a:cubicBezTo>
                <a:cubicBezTo>
                  <a:pt x="6605" y="1491"/>
                  <a:pt x="6464" y="1495"/>
                  <a:pt x="6319" y="1505"/>
                </a:cubicBezTo>
                <a:lnTo>
                  <a:pt x="6319" y="1347"/>
                </a:lnTo>
                <a:cubicBezTo>
                  <a:pt x="6319" y="604"/>
                  <a:pt x="5760" y="0"/>
                  <a:pt x="50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64" name="Google Shape;64;p4"/>
          <p:cNvSpPr/>
          <p:nvPr/>
        </p:nvSpPr>
        <p:spPr>
          <a:xfrm>
            <a:off x="-799003" y="620200"/>
            <a:ext cx="3130935" cy="822838"/>
          </a:xfrm>
          <a:custGeom>
            <a:avLst/>
            <a:gdLst/>
            <a:ahLst/>
            <a:cxnLst/>
            <a:rect l="l" t="t" r="r" b="b"/>
            <a:pathLst>
              <a:path w="18249" h="4796" extrusionOk="0">
                <a:moveTo>
                  <a:pt x="6259" y="0"/>
                </a:moveTo>
                <a:cubicBezTo>
                  <a:pt x="5581" y="0"/>
                  <a:pt x="4892" y="521"/>
                  <a:pt x="4424" y="1320"/>
                </a:cubicBezTo>
                <a:cubicBezTo>
                  <a:pt x="4237" y="1226"/>
                  <a:pt x="4050" y="1188"/>
                  <a:pt x="3896" y="1188"/>
                </a:cubicBezTo>
                <a:cubicBezTo>
                  <a:pt x="3790" y="1188"/>
                  <a:pt x="3698" y="1207"/>
                  <a:pt x="3634" y="1238"/>
                </a:cubicBezTo>
                <a:cubicBezTo>
                  <a:pt x="3242" y="1478"/>
                  <a:pt x="3160" y="2110"/>
                  <a:pt x="3476" y="2741"/>
                </a:cubicBezTo>
                <a:lnTo>
                  <a:pt x="3002" y="2741"/>
                </a:lnTo>
                <a:cubicBezTo>
                  <a:pt x="1346" y="2741"/>
                  <a:pt x="1" y="3607"/>
                  <a:pt x="1" y="4637"/>
                </a:cubicBezTo>
                <a:lnTo>
                  <a:pt x="1" y="4795"/>
                </a:lnTo>
                <a:lnTo>
                  <a:pt x="18249" y="4795"/>
                </a:lnTo>
                <a:cubicBezTo>
                  <a:pt x="17775" y="4081"/>
                  <a:pt x="16113" y="3607"/>
                  <a:pt x="14059" y="3607"/>
                </a:cubicBezTo>
                <a:cubicBezTo>
                  <a:pt x="13352" y="3607"/>
                  <a:pt x="12638" y="3607"/>
                  <a:pt x="12006" y="3765"/>
                </a:cubicBezTo>
                <a:cubicBezTo>
                  <a:pt x="12006" y="3689"/>
                  <a:pt x="11930" y="3689"/>
                  <a:pt x="11930" y="3607"/>
                </a:cubicBezTo>
                <a:cubicBezTo>
                  <a:pt x="11714" y="3339"/>
                  <a:pt x="11423" y="3216"/>
                  <a:pt x="11160" y="3216"/>
                </a:cubicBezTo>
                <a:cubicBezTo>
                  <a:pt x="11039" y="3216"/>
                  <a:pt x="10924" y="3242"/>
                  <a:pt x="10824" y="3291"/>
                </a:cubicBezTo>
                <a:cubicBezTo>
                  <a:pt x="10747" y="3439"/>
                  <a:pt x="10676" y="3659"/>
                  <a:pt x="10729" y="3878"/>
                </a:cubicBezTo>
                <a:lnTo>
                  <a:pt x="10729" y="3878"/>
                </a:lnTo>
                <a:cubicBezTo>
                  <a:pt x="10708" y="3847"/>
                  <a:pt x="10666" y="3847"/>
                  <a:pt x="10666" y="3847"/>
                </a:cubicBezTo>
                <a:cubicBezTo>
                  <a:pt x="10268" y="3847"/>
                  <a:pt x="9877" y="3923"/>
                  <a:pt x="9719" y="4163"/>
                </a:cubicBezTo>
                <a:cubicBezTo>
                  <a:pt x="9403" y="3847"/>
                  <a:pt x="9087" y="3607"/>
                  <a:pt x="8613" y="3449"/>
                </a:cubicBezTo>
                <a:cubicBezTo>
                  <a:pt x="8297" y="3373"/>
                  <a:pt x="7981" y="3291"/>
                  <a:pt x="7583" y="3291"/>
                </a:cubicBezTo>
                <a:cubicBezTo>
                  <a:pt x="7981" y="1794"/>
                  <a:pt x="7583" y="290"/>
                  <a:pt x="6635" y="56"/>
                </a:cubicBezTo>
                <a:cubicBezTo>
                  <a:pt x="6511" y="18"/>
                  <a:pt x="6385" y="0"/>
                  <a:pt x="6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65" name="Google Shape;65;p4" descr="99 Bikes Logo - Niqui Branchu"/>
          <p:cNvPicPr preferRelativeResize="0"/>
          <p:nvPr/>
        </p:nvPicPr>
        <p:blipFill rotWithShape="1">
          <a:blip r:embed="rId2">
            <a:alphaModFix/>
          </a:blip>
          <a:srcRect l="9696" t="31902" r="9744" b="32001"/>
          <a:stretch/>
        </p:blipFill>
        <p:spPr>
          <a:xfrm>
            <a:off x="831850" y="6189162"/>
            <a:ext cx="1958434" cy="58408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6"/>
        <p:cNvGrpSpPr/>
        <p:nvPr/>
      </p:nvGrpSpPr>
      <p:grpSpPr>
        <a:xfrm>
          <a:off x="0" y="0"/>
          <a:ext cx="0" cy="0"/>
          <a:chOff x="0" y="0"/>
          <a:chExt cx="0" cy="0"/>
        </a:xfrm>
      </p:grpSpPr>
      <p:sp>
        <p:nvSpPr>
          <p:cNvPr id="67" name="Google Shape;67;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5"/>
          <p:cNvSpPr txBox="1">
            <a:spLocks noGrp="1"/>
          </p:cNvSpPr>
          <p:nvPr>
            <p:ph type="title"/>
          </p:nvPr>
        </p:nvSpPr>
        <p:spPr>
          <a:xfrm>
            <a:off x="1084860" y="136525"/>
            <a:ext cx="9721397" cy="119348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5"/>
          <p:cNvSpPr/>
          <p:nvPr/>
        </p:nvSpPr>
        <p:spPr>
          <a:xfrm>
            <a:off x="10806257" y="461987"/>
            <a:ext cx="3130935" cy="822838"/>
          </a:xfrm>
          <a:custGeom>
            <a:avLst/>
            <a:gdLst/>
            <a:ahLst/>
            <a:cxnLst/>
            <a:rect l="l" t="t" r="r" b="b"/>
            <a:pathLst>
              <a:path w="18249" h="4796" extrusionOk="0">
                <a:moveTo>
                  <a:pt x="6259" y="0"/>
                </a:moveTo>
                <a:cubicBezTo>
                  <a:pt x="5581" y="0"/>
                  <a:pt x="4892" y="521"/>
                  <a:pt x="4424" y="1320"/>
                </a:cubicBezTo>
                <a:cubicBezTo>
                  <a:pt x="4237" y="1226"/>
                  <a:pt x="4050" y="1188"/>
                  <a:pt x="3896" y="1188"/>
                </a:cubicBezTo>
                <a:cubicBezTo>
                  <a:pt x="3790" y="1188"/>
                  <a:pt x="3698" y="1207"/>
                  <a:pt x="3634" y="1238"/>
                </a:cubicBezTo>
                <a:cubicBezTo>
                  <a:pt x="3242" y="1478"/>
                  <a:pt x="3160" y="2110"/>
                  <a:pt x="3476" y="2741"/>
                </a:cubicBezTo>
                <a:lnTo>
                  <a:pt x="3002" y="2741"/>
                </a:lnTo>
                <a:cubicBezTo>
                  <a:pt x="1346" y="2741"/>
                  <a:pt x="1" y="3607"/>
                  <a:pt x="1" y="4637"/>
                </a:cubicBezTo>
                <a:lnTo>
                  <a:pt x="1" y="4795"/>
                </a:lnTo>
                <a:lnTo>
                  <a:pt x="18249" y="4795"/>
                </a:lnTo>
                <a:cubicBezTo>
                  <a:pt x="17775" y="4081"/>
                  <a:pt x="16113" y="3607"/>
                  <a:pt x="14059" y="3607"/>
                </a:cubicBezTo>
                <a:cubicBezTo>
                  <a:pt x="13352" y="3607"/>
                  <a:pt x="12638" y="3607"/>
                  <a:pt x="12006" y="3765"/>
                </a:cubicBezTo>
                <a:cubicBezTo>
                  <a:pt x="12006" y="3689"/>
                  <a:pt x="11930" y="3689"/>
                  <a:pt x="11930" y="3607"/>
                </a:cubicBezTo>
                <a:cubicBezTo>
                  <a:pt x="11714" y="3339"/>
                  <a:pt x="11423" y="3216"/>
                  <a:pt x="11160" y="3216"/>
                </a:cubicBezTo>
                <a:cubicBezTo>
                  <a:pt x="11039" y="3216"/>
                  <a:pt x="10924" y="3242"/>
                  <a:pt x="10824" y="3291"/>
                </a:cubicBezTo>
                <a:cubicBezTo>
                  <a:pt x="10747" y="3439"/>
                  <a:pt x="10676" y="3659"/>
                  <a:pt x="10729" y="3878"/>
                </a:cubicBezTo>
                <a:lnTo>
                  <a:pt x="10729" y="3878"/>
                </a:lnTo>
                <a:cubicBezTo>
                  <a:pt x="10708" y="3847"/>
                  <a:pt x="10666" y="3847"/>
                  <a:pt x="10666" y="3847"/>
                </a:cubicBezTo>
                <a:cubicBezTo>
                  <a:pt x="10268" y="3847"/>
                  <a:pt x="9877" y="3923"/>
                  <a:pt x="9719" y="4163"/>
                </a:cubicBezTo>
                <a:cubicBezTo>
                  <a:pt x="9403" y="3847"/>
                  <a:pt x="9087" y="3607"/>
                  <a:pt x="8613" y="3449"/>
                </a:cubicBezTo>
                <a:cubicBezTo>
                  <a:pt x="8297" y="3373"/>
                  <a:pt x="7981" y="3291"/>
                  <a:pt x="7583" y="3291"/>
                </a:cubicBezTo>
                <a:cubicBezTo>
                  <a:pt x="7981" y="1794"/>
                  <a:pt x="7583" y="290"/>
                  <a:pt x="6635" y="56"/>
                </a:cubicBezTo>
                <a:cubicBezTo>
                  <a:pt x="6511" y="18"/>
                  <a:pt x="6385" y="0"/>
                  <a:pt x="6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73" name="Google Shape;73;p5"/>
          <p:cNvSpPr/>
          <p:nvPr/>
        </p:nvSpPr>
        <p:spPr>
          <a:xfrm>
            <a:off x="10898794" y="-46172"/>
            <a:ext cx="1680504" cy="369697"/>
          </a:xfrm>
          <a:custGeom>
            <a:avLst/>
            <a:gdLst/>
            <a:ahLst/>
            <a:cxnLst/>
            <a:rect l="l" t="t" r="r" b="b"/>
            <a:pathLst>
              <a:path w="9795" h="2220" extrusionOk="0">
                <a:moveTo>
                  <a:pt x="5035" y="0"/>
                </a:moveTo>
                <a:cubicBezTo>
                  <a:pt x="4990" y="0"/>
                  <a:pt x="4944" y="3"/>
                  <a:pt x="4897" y="8"/>
                </a:cubicBezTo>
                <a:cubicBezTo>
                  <a:pt x="4499" y="8"/>
                  <a:pt x="4108" y="166"/>
                  <a:pt x="3868" y="481"/>
                </a:cubicBezTo>
                <a:lnTo>
                  <a:pt x="3634" y="481"/>
                </a:lnTo>
                <a:cubicBezTo>
                  <a:pt x="3476" y="481"/>
                  <a:pt x="3236" y="557"/>
                  <a:pt x="3160" y="715"/>
                </a:cubicBezTo>
                <a:cubicBezTo>
                  <a:pt x="3002" y="557"/>
                  <a:pt x="2844" y="557"/>
                  <a:pt x="2762" y="557"/>
                </a:cubicBezTo>
                <a:cubicBezTo>
                  <a:pt x="2686" y="639"/>
                  <a:pt x="2604" y="797"/>
                  <a:pt x="2604" y="873"/>
                </a:cubicBezTo>
                <a:lnTo>
                  <a:pt x="2370" y="873"/>
                </a:lnTo>
                <a:cubicBezTo>
                  <a:pt x="2054" y="873"/>
                  <a:pt x="1814" y="1113"/>
                  <a:pt x="1738" y="1347"/>
                </a:cubicBezTo>
                <a:cubicBezTo>
                  <a:pt x="1580" y="1271"/>
                  <a:pt x="1498" y="1271"/>
                  <a:pt x="1340" y="1271"/>
                </a:cubicBezTo>
                <a:cubicBezTo>
                  <a:pt x="1024" y="1271"/>
                  <a:pt x="790" y="1505"/>
                  <a:pt x="708" y="1821"/>
                </a:cubicBezTo>
                <a:cubicBezTo>
                  <a:pt x="708" y="1745"/>
                  <a:pt x="632" y="1745"/>
                  <a:pt x="550" y="1745"/>
                </a:cubicBezTo>
                <a:cubicBezTo>
                  <a:pt x="234" y="1745"/>
                  <a:pt x="1" y="1979"/>
                  <a:pt x="1" y="2137"/>
                </a:cubicBezTo>
                <a:lnTo>
                  <a:pt x="1" y="2219"/>
                </a:lnTo>
                <a:lnTo>
                  <a:pt x="9794" y="2219"/>
                </a:lnTo>
                <a:cubicBezTo>
                  <a:pt x="9794" y="2061"/>
                  <a:pt x="9163" y="1903"/>
                  <a:pt x="8373" y="1903"/>
                </a:cubicBezTo>
                <a:cubicBezTo>
                  <a:pt x="8301" y="1694"/>
                  <a:pt x="7638" y="1491"/>
                  <a:pt x="6740" y="1491"/>
                </a:cubicBezTo>
                <a:cubicBezTo>
                  <a:pt x="6604" y="1491"/>
                  <a:pt x="6464" y="1495"/>
                  <a:pt x="6319" y="1505"/>
                </a:cubicBezTo>
                <a:lnTo>
                  <a:pt x="6319" y="1347"/>
                </a:lnTo>
                <a:cubicBezTo>
                  <a:pt x="6319" y="604"/>
                  <a:pt x="5760" y="0"/>
                  <a:pt x="50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74" name="Google Shape;74;p5"/>
          <p:cNvSpPr/>
          <p:nvPr/>
        </p:nvSpPr>
        <p:spPr>
          <a:xfrm>
            <a:off x="-218400" y="170300"/>
            <a:ext cx="1631161" cy="369697"/>
          </a:xfrm>
          <a:custGeom>
            <a:avLst/>
            <a:gdLst/>
            <a:ahLst/>
            <a:cxnLst/>
            <a:rect l="l" t="t" r="r" b="b"/>
            <a:pathLst>
              <a:path w="9795" h="2220" extrusionOk="0">
                <a:moveTo>
                  <a:pt x="5035" y="0"/>
                </a:moveTo>
                <a:cubicBezTo>
                  <a:pt x="4990" y="0"/>
                  <a:pt x="4944" y="3"/>
                  <a:pt x="4898" y="8"/>
                </a:cubicBezTo>
                <a:cubicBezTo>
                  <a:pt x="4500" y="8"/>
                  <a:pt x="4108" y="166"/>
                  <a:pt x="3868" y="481"/>
                </a:cubicBezTo>
                <a:lnTo>
                  <a:pt x="3634" y="481"/>
                </a:lnTo>
                <a:cubicBezTo>
                  <a:pt x="3476" y="481"/>
                  <a:pt x="3236" y="557"/>
                  <a:pt x="3160" y="715"/>
                </a:cubicBezTo>
                <a:cubicBezTo>
                  <a:pt x="3002" y="557"/>
                  <a:pt x="2844" y="557"/>
                  <a:pt x="2762" y="557"/>
                </a:cubicBezTo>
                <a:cubicBezTo>
                  <a:pt x="2686" y="639"/>
                  <a:pt x="2604" y="797"/>
                  <a:pt x="2604" y="873"/>
                </a:cubicBezTo>
                <a:lnTo>
                  <a:pt x="2370" y="873"/>
                </a:lnTo>
                <a:cubicBezTo>
                  <a:pt x="2054" y="873"/>
                  <a:pt x="1814" y="1113"/>
                  <a:pt x="1738" y="1347"/>
                </a:cubicBezTo>
                <a:cubicBezTo>
                  <a:pt x="1580" y="1271"/>
                  <a:pt x="1498" y="1271"/>
                  <a:pt x="1340" y="1271"/>
                </a:cubicBezTo>
                <a:cubicBezTo>
                  <a:pt x="1024" y="1271"/>
                  <a:pt x="791" y="1505"/>
                  <a:pt x="708" y="1821"/>
                </a:cubicBezTo>
                <a:cubicBezTo>
                  <a:pt x="708" y="1745"/>
                  <a:pt x="633" y="1745"/>
                  <a:pt x="550" y="1745"/>
                </a:cubicBezTo>
                <a:cubicBezTo>
                  <a:pt x="234" y="1745"/>
                  <a:pt x="1" y="1979"/>
                  <a:pt x="1" y="2137"/>
                </a:cubicBezTo>
                <a:lnTo>
                  <a:pt x="1" y="2219"/>
                </a:lnTo>
                <a:lnTo>
                  <a:pt x="9795" y="2219"/>
                </a:lnTo>
                <a:cubicBezTo>
                  <a:pt x="9795" y="2061"/>
                  <a:pt x="9163" y="1903"/>
                  <a:pt x="8373" y="1903"/>
                </a:cubicBezTo>
                <a:cubicBezTo>
                  <a:pt x="8301" y="1694"/>
                  <a:pt x="7638" y="1491"/>
                  <a:pt x="6740" y="1491"/>
                </a:cubicBezTo>
                <a:cubicBezTo>
                  <a:pt x="6605" y="1491"/>
                  <a:pt x="6464" y="1495"/>
                  <a:pt x="6319" y="1505"/>
                </a:cubicBezTo>
                <a:lnTo>
                  <a:pt x="6319" y="1347"/>
                </a:lnTo>
                <a:cubicBezTo>
                  <a:pt x="6319" y="604"/>
                  <a:pt x="5760" y="0"/>
                  <a:pt x="503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75" name="Google Shape;75;p5"/>
          <p:cNvSpPr/>
          <p:nvPr/>
        </p:nvSpPr>
        <p:spPr>
          <a:xfrm>
            <a:off x="-799003" y="620200"/>
            <a:ext cx="3130935" cy="822838"/>
          </a:xfrm>
          <a:custGeom>
            <a:avLst/>
            <a:gdLst/>
            <a:ahLst/>
            <a:cxnLst/>
            <a:rect l="l" t="t" r="r" b="b"/>
            <a:pathLst>
              <a:path w="18249" h="4796" extrusionOk="0">
                <a:moveTo>
                  <a:pt x="6259" y="0"/>
                </a:moveTo>
                <a:cubicBezTo>
                  <a:pt x="5581" y="0"/>
                  <a:pt x="4892" y="521"/>
                  <a:pt x="4424" y="1320"/>
                </a:cubicBezTo>
                <a:cubicBezTo>
                  <a:pt x="4237" y="1226"/>
                  <a:pt x="4050" y="1188"/>
                  <a:pt x="3896" y="1188"/>
                </a:cubicBezTo>
                <a:cubicBezTo>
                  <a:pt x="3790" y="1188"/>
                  <a:pt x="3698" y="1207"/>
                  <a:pt x="3634" y="1238"/>
                </a:cubicBezTo>
                <a:cubicBezTo>
                  <a:pt x="3242" y="1478"/>
                  <a:pt x="3160" y="2110"/>
                  <a:pt x="3476" y="2741"/>
                </a:cubicBezTo>
                <a:lnTo>
                  <a:pt x="3002" y="2741"/>
                </a:lnTo>
                <a:cubicBezTo>
                  <a:pt x="1346" y="2741"/>
                  <a:pt x="1" y="3607"/>
                  <a:pt x="1" y="4637"/>
                </a:cubicBezTo>
                <a:lnTo>
                  <a:pt x="1" y="4795"/>
                </a:lnTo>
                <a:lnTo>
                  <a:pt x="18249" y="4795"/>
                </a:lnTo>
                <a:cubicBezTo>
                  <a:pt x="17775" y="4081"/>
                  <a:pt x="16113" y="3607"/>
                  <a:pt x="14059" y="3607"/>
                </a:cubicBezTo>
                <a:cubicBezTo>
                  <a:pt x="13352" y="3607"/>
                  <a:pt x="12638" y="3607"/>
                  <a:pt x="12006" y="3765"/>
                </a:cubicBezTo>
                <a:cubicBezTo>
                  <a:pt x="12006" y="3689"/>
                  <a:pt x="11930" y="3689"/>
                  <a:pt x="11930" y="3607"/>
                </a:cubicBezTo>
                <a:cubicBezTo>
                  <a:pt x="11714" y="3339"/>
                  <a:pt x="11423" y="3216"/>
                  <a:pt x="11160" y="3216"/>
                </a:cubicBezTo>
                <a:cubicBezTo>
                  <a:pt x="11039" y="3216"/>
                  <a:pt x="10924" y="3242"/>
                  <a:pt x="10824" y="3291"/>
                </a:cubicBezTo>
                <a:cubicBezTo>
                  <a:pt x="10747" y="3439"/>
                  <a:pt x="10676" y="3659"/>
                  <a:pt x="10729" y="3878"/>
                </a:cubicBezTo>
                <a:lnTo>
                  <a:pt x="10729" y="3878"/>
                </a:lnTo>
                <a:cubicBezTo>
                  <a:pt x="10708" y="3847"/>
                  <a:pt x="10666" y="3847"/>
                  <a:pt x="10666" y="3847"/>
                </a:cubicBezTo>
                <a:cubicBezTo>
                  <a:pt x="10268" y="3847"/>
                  <a:pt x="9877" y="3923"/>
                  <a:pt x="9719" y="4163"/>
                </a:cubicBezTo>
                <a:cubicBezTo>
                  <a:pt x="9403" y="3847"/>
                  <a:pt x="9087" y="3607"/>
                  <a:pt x="8613" y="3449"/>
                </a:cubicBezTo>
                <a:cubicBezTo>
                  <a:pt x="8297" y="3373"/>
                  <a:pt x="7981" y="3291"/>
                  <a:pt x="7583" y="3291"/>
                </a:cubicBezTo>
                <a:cubicBezTo>
                  <a:pt x="7981" y="1794"/>
                  <a:pt x="7583" y="290"/>
                  <a:pt x="6635" y="56"/>
                </a:cubicBezTo>
                <a:cubicBezTo>
                  <a:pt x="6511" y="18"/>
                  <a:pt x="6385" y="0"/>
                  <a:pt x="6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pic>
        <p:nvPicPr>
          <p:cNvPr id="76" name="Google Shape;76;p5" descr="99 Bikes Logo - Niqui Branchu"/>
          <p:cNvPicPr preferRelativeResize="0"/>
          <p:nvPr/>
        </p:nvPicPr>
        <p:blipFill rotWithShape="1">
          <a:blip r:embed="rId2">
            <a:alphaModFix/>
          </a:blip>
          <a:srcRect l="9696" t="31902" r="9744" b="32001"/>
          <a:stretch/>
        </p:blipFill>
        <p:spPr>
          <a:xfrm>
            <a:off x="766464" y="6237800"/>
            <a:ext cx="1958434" cy="58408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6"/>
          <p:cNvSpPr txBox="1">
            <a:spLocks noGrp="1"/>
          </p:cNvSpPr>
          <p:nvPr>
            <p:ph type="ctrTitle" idx="4294967295"/>
          </p:nvPr>
        </p:nvSpPr>
        <p:spPr>
          <a:xfrm>
            <a:off x="251460" y="558483"/>
            <a:ext cx="7307580" cy="2387600"/>
          </a:xfrm>
          <a:prstGeom prst="rect">
            <a:avLst/>
          </a:prstGeom>
          <a:noFill/>
          <a:ln>
            <a:noFill/>
          </a:ln>
        </p:spPr>
        <p:txBody>
          <a:bodyPr spcFirstLastPara="1" wrap="square" lIns="91425" tIns="45700" rIns="91425" bIns="45700" anchor="ctr" anchorCtr="0">
            <a:normAutofit fontScale="90000"/>
          </a:bodyPr>
          <a:lstStyle/>
          <a:p>
            <a:pPr marL="0" marR="0" lvl="0" indent="0" algn="l" rtl="0">
              <a:lnSpc>
                <a:spcPct val="90000"/>
              </a:lnSpc>
              <a:spcBef>
                <a:spcPts val="0"/>
              </a:spcBef>
              <a:spcAft>
                <a:spcPts val="0"/>
              </a:spcAft>
              <a:buClr>
                <a:schemeClr val="dk1"/>
              </a:buClr>
              <a:buSzPct val="100000"/>
              <a:buFont typeface="Calibri"/>
              <a:buNone/>
            </a:pPr>
            <a:r>
              <a:rPr lang="en-US" sz="4400" b="1" i="0" u="none" strike="noStrike" cap="none">
                <a:solidFill>
                  <a:schemeClr val="dk1"/>
                </a:solidFill>
                <a:latin typeface="Calibri"/>
                <a:ea typeface="Calibri"/>
                <a:cs typeface="Calibri"/>
                <a:sym typeface="Calibri"/>
              </a:rPr>
              <a:t>PHÂN TÍCH DỮ LIỆU KHÁCH HÀNG VÀ KINH DOANH CỦA NHÀ PHÂN PHỐI XE ĐẠP 99 BIKES</a:t>
            </a:r>
            <a:endParaRPr/>
          </a:p>
        </p:txBody>
      </p:sp>
      <p:sp>
        <p:nvSpPr>
          <p:cNvPr id="82" name="Google Shape;82;p6"/>
          <p:cNvSpPr txBox="1">
            <a:spLocks noGrp="1"/>
          </p:cNvSpPr>
          <p:nvPr>
            <p:ph type="subTitle" idx="4294967295"/>
          </p:nvPr>
        </p:nvSpPr>
        <p:spPr>
          <a:xfrm>
            <a:off x="251460" y="3038158"/>
            <a:ext cx="7307580" cy="1655762"/>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NHÓM 5:</a:t>
            </a:r>
            <a:endParaRPr sz="2800" b="0" i="0" u="none" strike="noStrike" cap="none">
              <a:solidFill>
                <a:schemeClr val="dk1"/>
              </a:solidFill>
              <a:latin typeface="Calibri"/>
              <a:ea typeface="Calibri"/>
              <a:cs typeface="Calibri"/>
              <a:sym typeface="Calibri"/>
            </a:endParaRPr>
          </a:p>
          <a:p>
            <a:pPr marL="685800" marR="0" lvl="1" indent="-234950" algn="l" rtl="0">
              <a:lnSpc>
                <a:spcPct val="90000"/>
              </a:lnSpc>
              <a:spcBef>
                <a:spcPts val="0"/>
              </a:spcBef>
              <a:spcAft>
                <a:spcPts val="0"/>
              </a:spcAft>
              <a:buSzPts val="2500"/>
              <a:buChar char="○"/>
            </a:pPr>
            <a:r>
              <a:rPr lang="en-US" sz="2500"/>
              <a:t>Bùi Thúy Huyền</a:t>
            </a:r>
            <a:endParaRPr sz="2500"/>
          </a:p>
          <a:p>
            <a:pPr marL="685800" marR="0" lvl="1" indent="-234950" algn="l" rtl="0">
              <a:lnSpc>
                <a:spcPct val="90000"/>
              </a:lnSpc>
              <a:spcBef>
                <a:spcPts val="0"/>
              </a:spcBef>
              <a:spcAft>
                <a:spcPts val="0"/>
              </a:spcAft>
              <a:buSzPts val="2500"/>
              <a:buChar char="○"/>
            </a:pPr>
            <a:r>
              <a:rPr lang="en-US" sz="2500"/>
              <a:t>Lê Bình Thanh</a:t>
            </a:r>
            <a:endParaRPr sz="2500"/>
          </a:p>
          <a:p>
            <a:pPr marL="685800" marR="0" lvl="1" indent="-234950" algn="l" rtl="0">
              <a:lnSpc>
                <a:spcPct val="90000"/>
              </a:lnSpc>
              <a:spcBef>
                <a:spcPts val="0"/>
              </a:spcBef>
              <a:spcAft>
                <a:spcPts val="0"/>
              </a:spcAft>
              <a:buSzPts val="2500"/>
              <a:buChar char="○"/>
            </a:pPr>
            <a:r>
              <a:rPr lang="en-US" sz="2500"/>
              <a:t>Trần Chí Bảo</a:t>
            </a:r>
            <a:endParaRPr sz="2500"/>
          </a:p>
          <a:p>
            <a:pPr marL="685800" marR="0" lvl="1" indent="-234950" algn="l" rtl="0">
              <a:lnSpc>
                <a:spcPct val="90000"/>
              </a:lnSpc>
              <a:spcBef>
                <a:spcPts val="0"/>
              </a:spcBef>
              <a:spcAft>
                <a:spcPts val="0"/>
              </a:spcAft>
              <a:buSzPts val="2500"/>
              <a:buChar char="○"/>
            </a:pPr>
            <a:r>
              <a:rPr lang="en-US" sz="2500"/>
              <a:t>Nguyễn Tuấn Vũ</a:t>
            </a:r>
            <a:endParaRPr sz="2500"/>
          </a:p>
        </p:txBody>
      </p:sp>
      <p:pic>
        <p:nvPicPr>
          <p:cNvPr id="83" name="Google Shape;83;p6"/>
          <p:cNvPicPr preferRelativeResize="0"/>
          <p:nvPr/>
        </p:nvPicPr>
        <p:blipFill>
          <a:blip r:embed="rId3">
            <a:alphaModFix/>
          </a:blip>
          <a:stretch>
            <a:fillRect/>
          </a:stretch>
        </p:blipFill>
        <p:spPr>
          <a:xfrm>
            <a:off x="8070450" y="3211925"/>
            <a:ext cx="2375600" cy="2280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1084850" y="243900"/>
            <a:ext cx="9721500" cy="861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SzPts val="990"/>
              <a:buNone/>
            </a:pPr>
            <a:r>
              <a:rPr lang="en-US" sz="4200"/>
              <a:t>Tiền xử lý dữ liệu</a:t>
            </a:r>
            <a:endParaRPr sz="4200"/>
          </a:p>
        </p:txBody>
      </p:sp>
      <p:sp>
        <p:nvSpPr>
          <p:cNvPr id="150" name="Google Shape;150;p15"/>
          <p:cNvSpPr txBox="1"/>
          <p:nvPr/>
        </p:nvSpPr>
        <p:spPr>
          <a:xfrm>
            <a:off x="1084850" y="1477275"/>
            <a:ext cx="403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Bảng df3 là bảng CustomerDemographic:</a:t>
            </a:r>
            <a:endParaRPr>
              <a:solidFill>
                <a:schemeClr val="dk1"/>
              </a:solidFill>
              <a:latin typeface="Calibri"/>
              <a:ea typeface="Calibri"/>
              <a:cs typeface="Calibri"/>
              <a:sym typeface="Calibri"/>
            </a:endParaRPr>
          </a:p>
        </p:txBody>
      </p:sp>
      <p:sp>
        <p:nvSpPr>
          <p:cNvPr id="151" name="Google Shape;151;p15"/>
          <p:cNvSpPr txBox="1"/>
          <p:nvPr/>
        </p:nvSpPr>
        <p:spPr>
          <a:xfrm>
            <a:off x="6774650" y="1428350"/>
            <a:ext cx="403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Bảng df4 là bảng CustomerAddress:</a:t>
            </a:r>
            <a:endParaRPr>
              <a:solidFill>
                <a:schemeClr val="dk1"/>
              </a:solidFill>
              <a:latin typeface="Calibri"/>
              <a:ea typeface="Calibri"/>
              <a:cs typeface="Calibri"/>
              <a:sym typeface="Calibri"/>
            </a:endParaRPr>
          </a:p>
        </p:txBody>
      </p:sp>
      <p:pic>
        <p:nvPicPr>
          <p:cNvPr id="152" name="Google Shape;152;p15"/>
          <p:cNvPicPr preferRelativeResize="0"/>
          <p:nvPr/>
        </p:nvPicPr>
        <p:blipFill>
          <a:blip r:embed="rId3">
            <a:alphaModFix/>
          </a:blip>
          <a:stretch>
            <a:fillRect/>
          </a:stretch>
        </p:blipFill>
        <p:spPr>
          <a:xfrm>
            <a:off x="1084850" y="1877463"/>
            <a:ext cx="5543550" cy="3286125"/>
          </a:xfrm>
          <a:prstGeom prst="rect">
            <a:avLst/>
          </a:prstGeom>
          <a:noFill/>
          <a:ln>
            <a:noFill/>
          </a:ln>
        </p:spPr>
      </p:pic>
      <p:pic>
        <p:nvPicPr>
          <p:cNvPr id="153" name="Google Shape;153;p15"/>
          <p:cNvPicPr preferRelativeResize="0"/>
          <p:nvPr/>
        </p:nvPicPr>
        <p:blipFill>
          <a:blip r:embed="rId4">
            <a:alphaModFix/>
          </a:blip>
          <a:stretch>
            <a:fillRect/>
          </a:stretch>
        </p:blipFill>
        <p:spPr>
          <a:xfrm>
            <a:off x="6774650" y="1828550"/>
            <a:ext cx="4457700" cy="2447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body" idx="1"/>
          </p:nvPr>
        </p:nvSpPr>
        <p:spPr>
          <a:xfrm>
            <a:off x="998425" y="1282500"/>
            <a:ext cx="7268400" cy="574500"/>
          </a:xfrm>
          <a:prstGeom prst="rect">
            <a:avLst/>
          </a:prstGeom>
          <a:noFill/>
          <a:ln>
            <a:noFill/>
          </a:ln>
        </p:spPr>
        <p:txBody>
          <a:bodyPr spcFirstLastPara="1" wrap="square" lIns="91425" tIns="45700" rIns="91425" bIns="45700" anchor="t" anchorCtr="0">
            <a:noAutofit/>
          </a:bodyPr>
          <a:lstStyle/>
          <a:p>
            <a:pPr marL="457200" lvl="0" indent="0" algn="l" rtl="0">
              <a:lnSpc>
                <a:spcPct val="130000"/>
              </a:lnSpc>
              <a:spcBef>
                <a:spcPts val="0"/>
              </a:spcBef>
              <a:spcAft>
                <a:spcPts val="0"/>
              </a:spcAft>
              <a:buNone/>
            </a:pPr>
            <a:r>
              <a:rPr lang="en-US" sz="1800">
                <a:solidFill>
                  <a:schemeClr val="dk1"/>
                </a:solidFill>
                <a:latin typeface="Times New Roman"/>
                <a:ea typeface="Times New Roman"/>
                <a:cs typeface="Times New Roman"/>
                <a:sym typeface="Times New Roman"/>
              </a:rPr>
              <a:t>Chỉnh sửa cột ‘brand’ để không còn giá trị na trong bảng Transactions </a:t>
            </a:r>
            <a:endParaRPr sz="1800">
              <a:solidFill>
                <a:schemeClr val="dk1"/>
              </a:solidFill>
              <a:latin typeface="Times New Roman"/>
              <a:ea typeface="Times New Roman"/>
              <a:cs typeface="Times New Roman"/>
              <a:sym typeface="Times New Roman"/>
            </a:endParaRPr>
          </a:p>
          <a:p>
            <a:pPr marL="457200" lvl="0" indent="0" algn="l" rtl="0">
              <a:lnSpc>
                <a:spcPct val="13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45720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p:txBody>
      </p:sp>
      <p:sp>
        <p:nvSpPr>
          <p:cNvPr id="159" name="Google Shape;159;p16"/>
          <p:cNvSpPr txBox="1">
            <a:spLocks noGrp="1"/>
          </p:cNvSpPr>
          <p:nvPr>
            <p:ph type="title"/>
          </p:nvPr>
        </p:nvSpPr>
        <p:spPr>
          <a:xfrm>
            <a:off x="1084850" y="243900"/>
            <a:ext cx="9721500" cy="861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SzPts val="990"/>
              <a:buNone/>
            </a:pPr>
            <a:r>
              <a:rPr lang="en-US" sz="4200"/>
              <a:t>Tiền xử lý dữ liệu</a:t>
            </a:r>
            <a:endParaRPr sz="4200"/>
          </a:p>
        </p:txBody>
      </p:sp>
      <p:sp>
        <p:nvSpPr>
          <p:cNvPr id="160" name="Google Shape;160;p16"/>
          <p:cNvSpPr txBox="1">
            <a:spLocks noGrp="1"/>
          </p:cNvSpPr>
          <p:nvPr>
            <p:ph type="body" idx="1"/>
          </p:nvPr>
        </p:nvSpPr>
        <p:spPr>
          <a:xfrm>
            <a:off x="998425" y="3295475"/>
            <a:ext cx="10293000" cy="574500"/>
          </a:xfrm>
          <a:prstGeom prst="rect">
            <a:avLst/>
          </a:prstGeom>
          <a:noFill/>
          <a:ln>
            <a:noFill/>
          </a:ln>
        </p:spPr>
        <p:txBody>
          <a:bodyPr spcFirstLastPara="1" wrap="square" lIns="91425" tIns="45700" rIns="91425" bIns="45700" anchor="t" anchorCtr="0">
            <a:noAutofit/>
          </a:bodyPr>
          <a:lstStyle/>
          <a:p>
            <a:pPr marL="457200" lvl="0" indent="0" algn="l" rtl="0">
              <a:lnSpc>
                <a:spcPct val="130000"/>
              </a:lnSpc>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Loại bỏ cột ‘default’ không cần thiết trong bảng CustomerDemographic</a:t>
            </a:r>
            <a:endParaRPr/>
          </a:p>
        </p:txBody>
      </p:sp>
      <p:pic>
        <p:nvPicPr>
          <p:cNvPr id="161" name="Google Shape;161;p16"/>
          <p:cNvPicPr preferRelativeResize="0"/>
          <p:nvPr/>
        </p:nvPicPr>
        <p:blipFill>
          <a:blip r:embed="rId3">
            <a:alphaModFix/>
          </a:blip>
          <a:stretch>
            <a:fillRect/>
          </a:stretch>
        </p:blipFill>
        <p:spPr>
          <a:xfrm>
            <a:off x="2460525" y="1954825"/>
            <a:ext cx="6970156" cy="861900"/>
          </a:xfrm>
          <a:prstGeom prst="rect">
            <a:avLst/>
          </a:prstGeom>
          <a:noFill/>
          <a:ln>
            <a:noFill/>
          </a:ln>
        </p:spPr>
      </p:pic>
      <p:pic>
        <p:nvPicPr>
          <p:cNvPr id="162" name="Google Shape;162;p16"/>
          <p:cNvPicPr preferRelativeResize="0"/>
          <p:nvPr/>
        </p:nvPicPr>
        <p:blipFill>
          <a:blip r:embed="rId4">
            <a:alphaModFix/>
          </a:blip>
          <a:stretch>
            <a:fillRect/>
          </a:stretch>
        </p:blipFill>
        <p:spPr>
          <a:xfrm>
            <a:off x="2460525" y="4206775"/>
            <a:ext cx="5169650" cy="948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body" idx="1"/>
          </p:nvPr>
        </p:nvSpPr>
        <p:spPr>
          <a:xfrm>
            <a:off x="1084850" y="1382150"/>
            <a:ext cx="5967000" cy="574500"/>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457200" lvl="0" indent="0" algn="l" rtl="0">
              <a:lnSpc>
                <a:spcPct val="13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45720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p:txBody>
      </p:sp>
      <p:sp>
        <p:nvSpPr>
          <p:cNvPr id="168" name="Google Shape;168;p17"/>
          <p:cNvSpPr txBox="1">
            <a:spLocks noGrp="1"/>
          </p:cNvSpPr>
          <p:nvPr>
            <p:ph type="title"/>
          </p:nvPr>
        </p:nvSpPr>
        <p:spPr>
          <a:xfrm>
            <a:off x="1084850" y="243900"/>
            <a:ext cx="9721500" cy="861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SzPts val="990"/>
              <a:buNone/>
            </a:pPr>
            <a:r>
              <a:rPr lang="en-US" sz="4200"/>
              <a:t>Tiền xử lý dữ liệu</a:t>
            </a:r>
            <a:endParaRPr sz="4200"/>
          </a:p>
        </p:txBody>
      </p:sp>
      <p:sp>
        <p:nvSpPr>
          <p:cNvPr id="169" name="Google Shape;169;p17"/>
          <p:cNvSpPr txBox="1">
            <a:spLocks noGrp="1"/>
          </p:cNvSpPr>
          <p:nvPr>
            <p:ph type="body" idx="1"/>
          </p:nvPr>
        </p:nvSpPr>
        <p:spPr>
          <a:xfrm>
            <a:off x="1084850" y="1382150"/>
            <a:ext cx="10293000" cy="574500"/>
          </a:xfrm>
          <a:prstGeom prst="rect">
            <a:avLst/>
          </a:prstGeom>
          <a:noFill/>
          <a:ln>
            <a:noFill/>
          </a:ln>
        </p:spPr>
        <p:txBody>
          <a:bodyPr spcFirstLastPara="1" wrap="square" lIns="91425" tIns="45700" rIns="91425" bIns="45700" anchor="t" anchorCtr="0">
            <a:noAutofit/>
          </a:bodyPr>
          <a:lstStyle/>
          <a:p>
            <a:pPr marL="457200" lvl="0" indent="0" algn="l" rtl="0">
              <a:lnSpc>
                <a:spcPct val="130000"/>
              </a:lnSpc>
              <a:spcBef>
                <a:spcPts val="0"/>
              </a:spcBef>
              <a:spcAft>
                <a:spcPts val="0"/>
              </a:spcAft>
              <a:buNone/>
            </a:pPr>
            <a:r>
              <a:rPr lang="en-US" sz="1800">
                <a:solidFill>
                  <a:schemeClr val="dk1"/>
                </a:solidFill>
                <a:latin typeface="Times New Roman"/>
                <a:ea typeface="Times New Roman"/>
                <a:cs typeface="Times New Roman"/>
                <a:sym typeface="Times New Roman"/>
              </a:rPr>
              <a:t>Tạo cột ‘full_name’ và loại bỏ cột first_name và last_name </a:t>
            </a:r>
            <a:endParaRPr sz="1800">
              <a:solidFill>
                <a:schemeClr val="dk1"/>
              </a:solidFill>
              <a:latin typeface="Times New Roman"/>
              <a:ea typeface="Times New Roman"/>
              <a:cs typeface="Times New Roman"/>
              <a:sym typeface="Times New Roman"/>
            </a:endParaRPr>
          </a:p>
          <a:p>
            <a:pPr marL="457200" lvl="0" indent="0" algn="l" rtl="0">
              <a:lnSpc>
                <a:spcPct val="13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45720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p:txBody>
      </p:sp>
      <p:pic>
        <p:nvPicPr>
          <p:cNvPr id="170" name="Google Shape;170;p17"/>
          <p:cNvPicPr preferRelativeResize="0"/>
          <p:nvPr/>
        </p:nvPicPr>
        <p:blipFill>
          <a:blip r:embed="rId3">
            <a:alphaModFix/>
          </a:blip>
          <a:stretch>
            <a:fillRect/>
          </a:stretch>
        </p:blipFill>
        <p:spPr>
          <a:xfrm>
            <a:off x="3471438" y="2108836"/>
            <a:ext cx="4948324" cy="1455988"/>
          </a:xfrm>
          <a:prstGeom prst="rect">
            <a:avLst/>
          </a:prstGeom>
          <a:noFill/>
          <a:ln>
            <a:noFill/>
          </a:ln>
        </p:spPr>
      </p:pic>
      <p:sp>
        <p:nvSpPr>
          <p:cNvPr id="171" name="Google Shape;171;p17"/>
          <p:cNvSpPr txBox="1"/>
          <p:nvPr/>
        </p:nvSpPr>
        <p:spPr>
          <a:xfrm>
            <a:off x="1281600" y="3717000"/>
            <a:ext cx="6202500" cy="461700"/>
          </a:xfrm>
          <a:prstGeom prst="rect">
            <a:avLst/>
          </a:prstGeom>
          <a:noFill/>
          <a:ln>
            <a:noFill/>
          </a:ln>
        </p:spPr>
        <p:txBody>
          <a:bodyPr spcFirstLastPara="1" wrap="square" lIns="91425" tIns="91425" rIns="91425" bIns="91425" anchor="t" anchorCtr="0">
            <a:spAutoFit/>
          </a:bodyPr>
          <a:lstStyle/>
          <a:p>
            <a:pPr marL="457200" lvl="0" indent="0" algn="l" rtl="0">
              <a:lnSpc>
                <a:spcPct val="130000"/>
              </a:lnSpc>
              <a:spcBef>
                <a:spcPts val="0"/>
              </a:spcBef>
              <a:spcAft>
                <a:spcPts val="0"/>
              </a:spcAft>
              <a:buNone/>
            </a:pPr>
            <a:r>
              <a:rPr lang="en-US" sz="1800">
                <a:solidFill>
                  <a:schemeClr val="dk1"/>
                </a:solidFill>
                <a:latin typeface="Times New Roman"/>
                <a:ea typeface="Times New Roman"/>
                <a:cs typeface="Times New Roman"/>
                <a:sym typeface="Times New Roman"/>
              </a:rPr>
              <a:t>Chỉnh sửa định dạng cột ‘gender’</a:t>
            </a:r>
            <a:endParaRPr/>
          </a:p>
        </p:txBody>
      </p:sp>
      <p:pic>
        <p:nvPicPr>
          <p:cNvPr id="172" name="Google Shape;172;p17"/>
          <p:cNvPicPr preferRelativeResize="0"/>
          <p:nvPr/>
        </p:nvPicPr>
        <p:blipFill>
          <a:blip r:embed="rId4">
            <a:alphaModFix/>
          </a:blip>
          <a:stretch>
            <a:fillRect/>
          </a:stretch>
        </p:blipFill>
        <p:spPr>
          <a:xfrm>
            <a:off x="3371500" y="4330875"/>
            <a:ext cx="5048250" cy="1552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1084850" y="243900"/>
            <a:ext cx="9721500" cy="861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SzPts val="990"/>
              <a:buNone/>
            </a:pPr>
            <a:r>
              <a:rPr lang="en-US" sz="4200"/>
              <a:t>Tiền xử lý dữ liệu</a:t>
            </a:r>
            <a:endParaRPr sz="4200"/>
          </a:p>
        </p:txBody>
      </p:sp>
      <p:sp>
        <p:nvSpPr>
          <p:cNvPr id="178" name="Google Shape;178;p18"/>
          <p:cNvSpPr txBox="1">
            <a:spLocks noGrp="1"/>
          </p:cNvSpPr>
          <p:nvPr>
            <p:ph type="body" idx="1"/>
          </p:nvPr>
        </p:nvSpPr>
        <p:spPr>
          <a:xfrm>
            <a:off x="1184300" y="1446475"/>
            <a:ext cx="10293000" cy="574500"/>
          </a:xfrm>
          <a:prstGeom prst="rect">
            <a:avLst/>
          </a:prstGeom>
          <a:noFill/>
          <a:ln>
            <a:noFill/>
          </a:ln>
        </p:spPr>
        <p:txBody>
          <a:bodyPr spcFirstLastPara="1" wrap="square" lIns="91425" tIns="45700" rIns="91425" bIns="45700" anchor="t" anchorCtr="0">
            <a:noAutofit/>
          </a:bodyPr>
          <a:lstStyle/>
          <a:p>
            <a:pPr marL="457200" lvl="0" indent="0" algn="l" rtl="0">
              <a:lnSpc>
                <a:spcPct val="130000"/>
              </a:lnSpc>
              <a:spcBef>
                <a:spcPts val="0"/>
              </a:spcBef>
              <a:spcAft>
                <a:spcPts val="0"/>
              </a:spcAft>
              <a:buNone/>
            </a:pPr>
            <a:r>
              <a:rPr lang="en-US" sz="1800">
                <a:solidFill>
                  <a:schemeClr val="dk1"/>
                </a:solidFill>
                <a:latin typeface="Times New Roman"/>
                <a:ea typeface="Times New Roman"/>
                <a:cs typeface="Times New Roman"/>
                <a:sym typeface="Times New Roman"/>
              </a:rPr>
              <a:t>Chỉnh sửa định dạng tên Bang của cột ‘state’ của bảng CustomerAddress</a:t>
            </a:r>
            <a:endParaRPr sz="1800">
              <a:solidFill>
                <a:schemeClr val="dk1"/>
              </a:solidFill>
              <a:latin typeface="Times New Roman"/>
              <a:ea typeface="Times New Roman"/>
              <a:cs typeface="Times New Roman"/>
              <a:sym typeface="Times New Roman"/>
            </a:endParaRPr>
          </a:p>
          <a:p>
            <a:pPr marL="457200" lvl="0" indent="0" algn="l" rtl="0">
              <a:lnSpc>
                <a:spcPct val="13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457200" lvl="0" indent="0" algn="l" rtl="0">
              <a:lnSpc>
                <a:spcPct val="13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457200" lvl="0" indent="0" algn="l" rtl="0">
              <a:lnSpc>
                <a:spcPct val="13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457200" lvl="0" indent="0" algn="l" rtl="0">
              <a:lnSpc>
                <a:spcPct val="130000"/>
              </a:lnSpc>
              <a:spcBef>
                <a:spcPts val="0"/>
              </a:spcBef>
              <a:spcAft>
                <a:spcPts val="0"/>
              </a:spcAft>
              <a:buNone/>
            </a:pPr>
            <a:endParaRPr sz="1800">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45720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p:txBody>
      </p:sp>
      <p:pic>
        <p:nvPicPr>
          <p:cNvPr id="179" name="Google Shape;179;p18"/>
          <p:cNvPicPr preferRelativeResize="0"/>
          <p:nvPr/>
        </p:nvPicPr>
        <p:blipFill>
          <a:blip r:embed="rId3">
            <a:alphaModFix/>
          </a:blip>
          <a:stretch>
            <a:fillRect/>
          </a:stretch>
        </p:blipFill>
        <p:spPr>
          <a:xfrm>
            <a:off x="3238500" y="2020975"/>
            <a:ext cx="5715000" cy="1676400"/>
          </a:xfrm>
          <a:prstGeom prst="rect">
            <a:avLst/>
          </a:prstGeom>
          <a:noFill/>
          <a:ln>
            <a:noFill/>
          </a:ln>
        </p:spPr>
      </p:pic>
      <p:sp>
        <p:nvSpPr>
          <p:cNvPr id="180" name="Google Shape;180;p18"/>
          <p:cNvSpPr txBox="1"/>
          <p:nvPr/>
        </p:nvSpPr>
        <p:spPr>
          <a:xfrm>
            <a:off x="1184300" y="3863700"/>
            <a:ext cx="8339400" cy="461700"/>
          </a:xfrm>
          <a:prstGeom prst="rect">
            <a:avLst/>
          </a:prstGeom>
          <a:noFill/>
          <a:ln>
            <a:noFill/>
          </a:ln>
        </p:spPr>
        <p:txBody>
          <a:bodyPr spcFirstLastPara="1" wrap="square" lIns="91425" tIns="91425" rIns="91425" bIns="91425" anchor="t" anchorCtr="0">
            <a:spAutoFit/>
          </a:bodyPr>
          <a:lstStyle/>
          <a:p>
            <a:pPr marL="457200" lvl="0" indent="0" algn="l" rtl="0">
              <a:lnSpc>
                <a:spcPct val="130000"/>
              </a:lnSpc>
              <a:spcBef>
                <a:spcPts val="0"/>
              </a:spcBef>
              <a:spcAft>
                <a:spcPts val="0"/>
              </a:spcAft>
              <a:buNone/>
            </a:pPr>
            <a:r>
              <a:rPr lang="en-US" sz="1800">
                <a:solidFill>
                  <a:schemeClr val="dk1"/>
                </a:solidFill>
                <a:latin typeface="Times New Roman"/>
                <a:ea typeface="Times New Roman"/>
                <a:cs typeface="Times New Roman"/>
                <a:sym typeface="Times New Roman"/>
              </a:rPr>
              <a:t>Cuối cùng kết hợp bảng df1, df3 và df4 để phân tích</a:t>
            </a:r>
            <a:endParaRPr sz="1800">
              <a:solidFill>
                <a:schemeClr val="dk1"/>
              </a:solidFill>
              <a:latin typeface="Times New Roman"/>
              <a:ea typeface="Times New Roman"/>
              <a:cs typeface="Times New Roman"/>
              <a:sym typeface="Times New Roman"/>
            </a:endParaRPr>
          </a:p>
        </p:txBody>
      </p:sp>
      <p:pic>
        <p:nvPicPr>
          <p:cNvPr id="181" name="Google Shape;181;p18"/>
          <p:cNvPicPr preferRelativeResize="0"/>
          <p:nvPr/>
        </p:nvPicPr>
        <p:blipFill>
          <a:blip r:embed="rId4">
            <a:alphaModFix/>
          </a:blip>
          <a:stretch>
            <a:fillRect/>
          </a:stretch>
        </p:blipFill>
        <p:spPr>
          <a:xfrm>
            <a:off x="1792700" y="4612550"/>
            <a:ext cx="8305800" cy="428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1676400" y="-228600"/>
            <a:ext cx="9721500" cy="861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SzPts val="990"/>
              <a:buNone/>
            </a:pPr>
            <a:r>
              <a:rPr lang="en-US" sz="4200"/>
              <a:t>Hướng phân tích</a:t>
            </a:r>
            <a:endParaRPr sz="4200"/>
          </a:p>
        </p:txBody>
      </p:sp>
      <p:sp>
        <p:nvSpPr>
          <p:cNvPr id="159" name="Google Shape;159;p16"/>
          <p:cNvSpPr txBox="1"/>
          <p:nvPr/>
        </p:nvSpPr>
        <p:spPr>
          <a:xfrm>
            <a:off x="5099225" y="5740400"/>
            <a:ext cx="6869700" cy="3879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p:txBody>
      </p:sp>
      <p:graphicFrame>
        <p:nvGraphicFramePr>
          <p:cNvPr id="2" name="Diagram 1"/>
          <p:cNvGraphicFramePr/>
          <p:nvPr>
            <p:extLst>
              <p:ext uri="{D42A27DB-BD31-4B8C-83A1-F6EECF244321}">
                <p14:modId xmlns:p14="http://schemas.microsoft.com/office/powerpoint/2010/main" val="613282145"/>
              </p:ext>
            </p:extLst>
          </p:nvPr>
        </p:nvGraphicFramePr>
        <p:xfrm>
          <a:off x="635000" y="762000"/>
          <a:ext cx="10617200" cy="5681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p:cNvCxnSpPr/>
          <p:nvPr/>
        </p:nvCxnSpPr>
        <p:spPr>
          <a:xfrm>
            <a:off x="7601197" y="1050966"/>
            <a:ext cx="457200" cy="6096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7601197" y="1960418"/>
            <a:ext cx="457200" cy="53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943600" y="3071439"/>
            <a:ext cx="487217" cy="34401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673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1853736" y="4531040"/>
            <a:ext cx="6367800" cy="10182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PHÂN TÍCH TÌNH HÌNH KINH DOANH</a:t>
            </a:r>
            <a:endParaRPr/>
          </a:p>
        </p:txBody>
      </p:sp>
      <p:sp>
        <p:nvSpPr>
          <p:cNvPr id="194" name="Google Shape;194;p20"/>
          <p:cNvSpPr txBox="1">
            <a:spLocks noGrp="1"/>
          </p:cNvSpPr>
          <p:nvPr>
            <p:ph type="subTitle" idx="1"/>
          </p:nvPr>
        </p:nvSpPr>
        <p:spPr>
          <a:xfrm>
            <a:off x="1853736" y="5318265"/>
            <a:ext cx="5772600" cy="443100"/>
          </a:xfrm>
          <a:prstGeom prst="rect">
            <a:avLst/>
          </a:prstGeom>
          <a:noFill/>
          <a:ln>
            <a:noFill/>
          </a:ln>
        </p:spPr>
        <p:txBody>
          <a:bodyPr spcFirstLastPara="1" wrap="square" lIns="91425" tIns="91425" rIns="91425" bIns="91425" anchor="ctr" anchorCtr="0">
            <a:noAutofit/>
          </a:bodyPr>
          <a:lstStyle/>
          <a:p>
            <a:pPr marL="228600" lvl="0" indent="-228600" algn="l" rtl="0">
              <a:lnSpc>
                <a:spcPct val="150000"/>
              </a:lnSpc>
              <a:spcBef>
                <a:spcPts val="0"/>
              </a:spcBef>
              <a:spcAft>
                <a:spcPts val="0"/>
              </a:spcAft>
              <a:buClr>
                <a:schemeClr val="lt1"/>
              </a:buClr>
              <a:buSzPts val="1600"/>
              <a:buNone/>
            </a:pP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1"/>
          <p:cNvSpPr txBox="1">
            <a:spLocks noGrp="1"/>
          </p:cNvSpPr>
          <p:nvPr>
            <p:ph type="title"/>
          </p:nvPr>
        </p:nvSpPr>
        <p:spPr>
          <a:xfrm>
            <a:off x="1084850" y="468175"/>
            <a:ext cx="9721500" cy="861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4200"/>
              <a:t>Đánh Giá Tình Hình Kinh Doanh Năm 2017</a:t>
            </a:r>
            <a:endParaRPr sz="4200"/>
          </a:p>
        </p:txBody>
      </p:sp>
      <p:sp>
        <p:nvSpPr>
          <p:cNvPr id="200" name="Google Shape;200;p21"/>
          <p:cNvSpPr txBox="1">
            <a:spLocks noGrp="1"/>
          </p:cNvSpPr>
          <p:nvPr>
            <p:ph type="body" idx="1"/>
          </p:nvPr>
        </p:nvSpPr>
        <p:spPr>
          <a:xfrm>
            <a:off x="940725" y="5213050"/>
            <a:ext cx="10515600" cy="964200"/>
          </a:xfrm>
          <a:prstGeom prst="rect">
            <a:avLst/>
          </a:prstGeom>
        </p:spPr>
        <p:txBody>
          <a:bodyPr spcFirstLastPara="1" wrap="square" lIns="91425" tIns="45700" rIns="91425" bIns="45700" anchor="t" anchorCtr="0">
            <a:normAutofit fontScale="77500" lnSpcReduction="20000"/>
          </a:bodyPr>
          <a:lstStyle/>
          <a:p>
            <a:pPr marL="342900" lvl="0" indent="0" algn="l" rtl="0">
              <a:lnSpc>
                <a:spcPct val="115000"/>
              </a:lnSpc>
              <a:spcBef>
                <a:spcPts val="1200"/>
              </a:spcBef>
              <a:spcAft>
                <a:spcPts val="1200"/>
              </a:spcAft>
              <a:buNone/>
            </a:pPr>
            <a:r>
              <a:rPr lang="en-US"/>
              <a:t>Trong năm 2017 đã có 19,800 giao dịch mua bán được thực hiện bởi </a:t>
            </a:r>
            <a:r>
              <a:rPr lang="en-US" smtClean="0"/>
              <a:t>3493 </a:t>
            </a:r>
            <a:r>
              <a:rPr lang="en-US"/>
              <a:t>khách hàng đem lại tổng doanh thu là 21,940,161.82$, </a:t>
            </a:r>
            <a:r>
              <a:rPr lang="vi-VN" smtClean="0"/>
              <a:t>và </a:t>
            </a:r>
            <a:r>
              <a:rPr lang="en-US" smtClean="0"/>
              <a:t>lợi </a:t>
            </a:r>
            <a:r>
              <a:rPr lang="en-US"/>
              <a:t>nhuận là 10,930,014.48$ (tỷ lệ lợi nhuận là 49.82%).</a:t>
            </a:r>
            <a:endParaRPr/>
          </a:p>
        </p:txBody>
      </p:sp>
      <p:pic>
        <p:nvPicPr>
          <p:cNvPr id="201" name="Google Shape;201;p21"/>
          <p:cNvPicPr preferRelativeResize="0"/>
          <p:nvPr/>
        </p:nvPicPr>
        <p:blipFill>
          <a:blip r:embed="rId3">
            <a:alphaModFix/>
          </a:blip>
          <a:stretch>
            <a:fillRect/>
          </a:stretch>
        </p:blipFill>
        <p:spPr>
          <a:xfrm>
            <a:off x="1259300" y="2420438"/>
            <a:ext cx="9372600" cy="2828925"/>
          </a:xfrm>
          <a:prstGeom prst="rect">
            <a:avLst/>
          </a:prstGeom>
          <a:noFill/>
          <a:ln>
            <a:noFill/>
          </a:ln>
        </p:spPr>
      </p:pic>
      <p:pic>
        <p:nvPicPr>
          <p:cNvPr id="202" name="Google Shape;202;p21"/>
          <p:cNvPicPr preferRelativeResize="0"/>
          <p:nvPr/>
        </p:nvPicPr>
        <p:blipFill>
          <a:blip r:embed="rId4">
            <a:alphaModFix/>
          </a:blip>
          <a:stretch>
            <a:fillRect/>
          </a:stretch>
        </p:blipFill>
        <p:spPr>
          <a:xfrm>
            <a:off x="1924325" y="1456237"/>
            <a:ext cx="3191196" cy="964200"/>
          </a:xfrm>
          <a:prstGeom prst="rect">
            <a:avLst/>
          </a:prstGeom>
          <a:noFill/>
          <a:ln>
            <a:noFill/>
          </a:ln>
        </p:spPr>
      </p:pic>
      <p:pic>
        <p:nvPicPr>
          <p:cNvPr id="203" name="Google Shape;203;p21"/>
          <p:cNvPicPr preferRelativeResize="0"/>
          <p:nvPr/>
        </p:nvPicPr>
        <p:blipFill>
          <a:blip r:embed="rId5">
            <a:alphaModFix/>
          </a:blip>
          <a:stretch>
            <a:fillRect/>
          </a:stretch>
        </p:blipFill>
        <p:spPr>
          <a:xfrm>
            <a:off x="5908725" y="1456238"/>
            <a:ext cx="4233605" cy="9642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2"/>
          <p:cNvSpPr txBox="1">
            <a:spLocks noGrp="1"/>
          </p:cNvSpPr>
          <p:nvPr>
            <p:ph type="title"/>
          </p:nvPr>
        </p:nvSpPr>
        <p:spPr>
          <a:xfrm>
            <a:off x="1084860" y="136525"/>
            <a:ext cx="9721500" cy="1193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209" name="Google Shape;209;p22"/>
          <p:cNvSpPr txBox="1">
            <a:spLocks noGrp="1"/>
          </p:cNvSpPr>
          <p:nvPr>
            <p:ph type="body" idx="1"/>
          </p:nvPr>
        </p:nvSpPr>
        <p:spPr>
          <a:xfrm>
            <a:off x="6374200" y="1403050"/>
            <a:ext cx="4973400" cy="4686600"/>
          </a:xfrm>
          <a:prstGeom prst="rect">
            <a:avLst/>
          </a:prstGeom>
        </p:spPr>
        <p:txBody>
          <a:bodyPr spcFirstLastPara="1" wrap="square" lIns="91425" tIns="45700" rIns="91425" bIns="45700" anchor="t" anchorCtr="0">
            <a:normAutofit fontScale="85000" lnSpcReduction="10000"/>
          </a:bodyPr>
          <a:lstStyle/>
          <a:p>
            <a:pPr marL="342900" lvl="0" indent="0" algn="l" rtl="0">
              <a:lnSpc>
                <a:spcPct val="115000"/>
              </a:lnSpc>
              <a:spcBef>
                <a:spcPts val="1200"/>
              </a:spcBef>
              <a:spcAft>
                <a:spcPts val="0"/>
              </a:spcAft>
              <a:buNone/>
            </a:pPr>
            <a:r>
              <a:rPr lang="en-US"/>
              <a:t>Nhìn chung, tỷ lệ tăng trưởng về doanh thu ở mức ổn định, không có sự chênh lệch đáng kể về doanh thu tổng giữa các tháng.</a:t>
            </a:r>
            <a:endParaRPr/>
          </a:p>
          <a:p>
            <a:pPr marL="342900" lvl="0" indent="0" algn="l" rtl="0">
              <a:lnSpc>
                <a:spcPct val="115000"/>
              </a:lnSpc>
              <a:spcBef>
                <a:spcPts val="1200"/>
              </a:spcBef>
              <a:spcAft>
                <a:spcPts val="0"/>
              </a:spcAft>
              <a:buNone/>
            </a:pPr>
            <a:r>
              <a:rPr lang="en-US"/>
              <a:t>Tuy nhiên, tỷ lệ tăng trưởng thấp, không có sự tăng trưởng vượt bậc đáng ghi nhận. Doanh thu và lợi nhuận có sự tương quan lớn, khi doanh thu tăng thì lợi nhuận cũng tăng và ngược lại.</a:t>
            </a:r>
            <a:endParaRPr/>
          </a:p>
          <a:p>
            <a:pPr marL="342900" lvl="0" indent="0" algn="l" rtl="0">
              <a:lnSpc>
                <a:spcPct val="115000"/>
              </a:lnSpc>
              <a:spcBef>
                <a:spcPts val="1200"/>
              </a:spcBef>
              <a:spcAft>
                <a:spcPts val="0"/>
              </a:spcAft>
              <a:buNone/>
            </a:pPr>
            <a:r>
              <a:rPr lang="en-US"/>
              <a:t>Dữ liệu cũng cho thấy sự sụt giảm nhẹ về doanh thu vào tháng 2,6,9 và tháng 11 (cuối hè, đầu đông và cuối xuân).</a:t>
            </a:r>
            <a:endParaRPr/>
          </a:p>
          <a:p>
            <a:pPr marL="342900" lvl="0" indent="0" algn="l" rtl="0">
              <a:lnSpc>
                <a:spcPct val="115000"/>
              </a:lnSpc>
              <a:spcBef>
                <a:spcPts val="1200"/>
              </a:spcBef>
              <a:spcAft>
                <a:spcPts val="0"/>
              </a:spcAft>
              <a:buNone/>
            </a:pPr>
            <a:endParaRPr/>
          </a:p>
          <a:p>
            <a:pPr marL="0" lvl="0" indent="0" algn="l" rtl="0">
              <a:spcBef>
                <a:spcPts val="1200"/>
              </a:spcBef>
              <a:spcAft>
                <a:spcPts val="0"/>
              </a:spcAft>
              <a:buNone/>
            </a:pPr>
            <a:endParaRPr/>
          </a:p>
        </p:txBody>
      </p:sp>
      <p:pic>
        <p:nvPicPr>
          <p:cNvPr id="210" name="Google Shape;210;p22"/>
          <p:cNvPicPr preferRelativeResize="0"/>
          <p:nvPr/>
        </p:nvPicPr>
        <p:blipFill>
          <a:blip r:embed="rId3">
            <a:alphaModFix/>
          </a:blip>
          <a:stretch>
            <a:fillRect/>
          </a:stretch>
        </p:blipFill>
        <p:spPr>
          <a:xfrm>
            <a:off x="1084850" y="1463774"/>
            <a:ext cx="5298690" cy="46866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3"/>
          <p:cNvSpPr txBox="1">
            <a:spLocks noGrp="1"/>
          </p:cNvSpPr>
          <p:nvPr>
            <p:ph type="body" idx="1"/>
          </p:nvPr>
        </p:nvSpPr>
        <p:spPr>
          <a:xfrm>
            <a:off x="618100" y="4083774"/>
            <a:ext cx="10515600" cy="2012700"/>
          </a:xfrm>
          <a:prstGeom prst="rect">
            <a:avLst/>
          </a:prstGeom>
        </p:spPr>
        <p:txBody>
          <a:bodyPr spcFirstLastPara="1" wrap="square" lIns="91425" tIns="45700" rIns="91425" bIns="45700" anchor="t" anchorCtr="0">
            <a:noAutofit/>
          </a:bodyPr>
          <a:lstStyle/>
          <a:p>
            <a:pPr marL="0" lvl="0" indent="0" algn="l" rtl="0">
              <a:lnSpc>
                <a:spcPct val="70000"/>
              </a:lnSpc>
              <a:spcBef>
                <a:spcPts val="1000"/>
              </a:spcBef>
              <a:spcAft>
                <a:spcPts val="0"/>
              </a:spcAft>
              <a:buClr>
                <a:schemeClr val="dk1"/>
              </a:buClr>
              <a:buSzPts val="852"/>
              <a:buFont typeface="Arial"/>
              <a:buNone/>
            </a:pPr>
            <a:r>
              <a:rPr lang="en-US" sz="1960">
                <a:latin typeface="Arial"/>
                <a:ea typeface="Arial"/>
                <a:cs typeface="Arial"/>
                <a:sym typeface="Arial"/>
              </a:rPr>
              <a:t>•</a:t>
            </a:r>
            <a:r>
              <a:rPr lang="en-US" sz="1262"/>
              <a:t>99bikes không chỉ cung cấp dịch vụ mua hàng trực tuyến mà còn có rất nhiều chi nhánh của hàng trải dài khắp nước Úc, cho phép khách hàng lựa chọn hình thức phù hợp với nhu cầu của bản thân</a:t>
            </a:r>
            <a:endParaRPr sz="1262"/>
          </a:p>
          <a:p>
            <a:pPr marL="0" lvl="0" indent="0" algn="l" rtl="0">
              <a:lnSpc>
                <a:spcPct val="70000"/>
              </a:lnSpc>
              <a:spcBef>
                <a:spcPts val="1000"/>
              </a:spcBef>
              <a:spcAft>
                <a:spcPts val="0"/>
              </a:spcAft>
              <a:buClr>
                <a:schemeClr val="dk1"/>
              </a:buClr>
              <a:buSzPts val="852"/>
              <a:buFont typeface="Arial"/>
              <a:buNone/>
            </a:pPr>
            <a:r>
              <a:rPr lang="en-US" sz="1960">
                <a:latin typeface="Arial"/>
                <a:ea typeface="Arial"/>
                <a:cs typeface="Arial"/>
                <a:sym typeface="Arial"/>
              </a:rPr>
              <a:t>•</a:t>
            </a:r>
            <a:r>
              <a:rPr lang="en-US" sz="1262"/>
              <a:t>Tỷ lệ mua hàng ở 2 loại hình online và offline khá cân bằng với 49.13% doanh số đến từ hình thức mua hàng online và 49% doanh thu đến từ hình thức mua hành offline</a:t>
            </a:r>
            <a:endParaRPr sz="1262"/>
          </a:p>
          <a:p>
            <a:pPr marL="0" lvl="0" indent="0" algn="l" rtl="0">
              <a:lnSpc>
                <a:spcPct val="70000"/>
              </a:lnSpc>
              <a:spcBef>
                <a:spcPts val="1000"/>
              </a:spcBef>
              <a:spcAft>
                <a:spcPts val="0"/>
              </a:spcAft>
              <a:buClr>
                <a:schemeClr val="dk1"/>
              </a:buClr>
              <a:buSzPts val="852"/>
              <a:buFont typeface="Arial"/>
              <a:buNone/>
            </a:pPr>
            <a:r>
              <a:rPr lang="en-US" sz="1960">
                <a:latin typeface="Arial"/>
                <a:ea typeface="Arial"/>
                <a:cs typeface="Arial"/>
                <a:sym typeface="Arial"/>
              </a:rPr>
              <a:t>•</a:t>
            </a:r>
            <a:r>
              <a:rPr lang="en-US" sz="1262"/>
              <a:t>Dữ liệu  về doanh thu của các nhãn hàng cũng cho thấy sự cân bằng giữa tỷ lệ mua hàng online và offline</a:t>
            </a:r>
            <a:endParaRPr sz="1262"/>
          </a:p>
          <a:p>
            <a:pPr marL="0" lvl="0" indent="0" algn="l" rtl="0">
              <a:lnSpc>
                <a:spcPct val="70000"/>
              </a:lnSpc>
              <a:spcBef>
                <a:spcPts val="1000"/>
              </a:spcBef>
              <a:spcAft>
                <a:spcPts val="0"/>
              </a:spcAft>
              <a:buSzPts val="852"/>
              <a:buNone/>
            </a:pPr>
            <a:r>
              <a:rPr lang="en-US" sz="1960">
                <a:latin typeface="Arial"/>
                <a:ea typeface="Arial"/>
                <a:cs typeface="Arial"/>
                <a:sym typeface="Arial"/>
              </a:rPr>
              <a:t>•</a:t>
            </a:r>
            <a:r>
              <a:rPr lang="en-US" sz="1262"/>
              <a:t>Bang đóng góp doanh thu nhiều nhất là New south wales với hơn 11.6 triệu USD, chiếm hơn 50% doanh thu tổng</a:t>
            </a:r>
            <a:endParaRPr sz="1960"/>
          </a:p>
        </p:txBody>
      </p:sp>
      <p:sp>
        <p:nvSpPr>
          <p:cNvPr id="216" name="Google Shape;216;p23"/>
          <p:cNvSpPr txBox="1">
            <a:spLocks noGrp="1"/>
          </p:cNvSpPr>
          <p:nvPr>
            <p:ph type="title"/>
          </p:nvPr>
        </p:nvSpPr>
        <p:spPr>
          <a:xfrm>
            <a:off x="1133275" y="-236475"/>
            <a:ext cx="9667200" cy="1749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4800"/>
              <a:t>Phân Tích Theo Hình Thức Mua Hàng</a:t>
            </a:r>
            <a:endParaRPr sz="4800"/>
          </a:p>
          <a:p>
            <a:pPr marL="0" lvl="0" indent="0" algn="ctr" rtl="0">
              <a:spcBef>
                <a:spcPts val="0"/>
              </a:spcBef>
              <a:spcAft>
                <a:spcPts val="0"/>
              </a:spcAft>
              <a:buNone/>
            </a:pPr>
            <a:r>
              <a:rPr lang="en-US" sz="4800"/>
              <a:t>và Vị Trí Địa Lý</a:t>
            </a:r>
            <a:endParaRPr sz="4800"/>
          </a:p>
        </p:txBody>
      </p:sp>
      <p:pic>
        <p:nvPicPr>
          <p:cNvPr id="217" name="Google Shape;217;p23"/>
          <p:cNvPicPr preferRelativeResize="0"/>
          <p:nvPr/>
        </p:nvPicPr>
        <p:blipFill rotWithShape="1">
          <a:blip r:embed="rId3">
            <a:alphaModFix/>
          </a:blip>
          <a:srcRect l="5544" t="14251" r="4745"/>
          <a:stretch/>
        </p:blipFill>
        <p:spPr>
          <a:xfrm>
            <a:off x="411450" y="1709775"/>
            <a:ext cx="2690271" cy="1585200"/>
          </a:xfrm>
          <a:prstGeom prst="rect">
            <a:avLst/>
          </a:prstGeom>
          <a:noFill/>
          <a:ln>
            <a:noFill/>
          </a:ln>
        </p:spPr>
      </p:pic>
      <p:pic>
        <p:nvPicPr>
          <p:cNvPr id="218" name="Google Shape;218;p23"/>
          <p:cNvPicPr preferRelativeResize="0"/>
          <p:nvPr/>
        </p:nvPicPr>
        <p:blipFill>
          <a:blip r:embed="rId4">
            <a:alphaModFix/>
          </a:blip>
          <a:stretch>
            <a:fillRect/>
          </a:stretch>
        </p:blipFill>
        <p:spPr>
          <a:xfrm>
            <a:off x="3467175" y="1341925"/>
            <a:ext cx="4817426" cy="2349826"/>
          </a:xfrm>
          <a:prstGeom prst="rect">
            <a:avLst/>
          </a:prstGeom>
          <a:noFill/>
          <a:ln>
            <a:noFill/>
          </a:ln>
        </p:spPr>
      </p:pic>
      <p:pic>
        <p:nvPicPr>
          <p:cNvPr id="219" name="Google Shape;219;p23"/>
          <p:cNvPicPr preferRelativeResize="0"/>
          <p:nvPr/>
        </p:nvPicPr>
        <p:blipFill>
          <a:blip r:embed="rId5">
            <a:alphaModFix/>
          </a:blip>
          <a:stretch>
            <a:fillRect/>
          </a:stretch>
        </p:blipFill>
        <p:spPr>
          <a:xfrm>
            <a:off x="8437001" y="1665100"/>
            <a:ext cx="3602599" cy="2012862"/>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1853736" y="3962400"/>
            <a:ext cx="6367800" cy="158684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PHÂN TÍCH </a:t>
            </a:r>
            <a:r>
              <a:rPr lang="en-US" smtClean="0"/>
              <a:t>THEO NHÃN HÀNG</a:t>
            </a:r>
            <a:r>
              <a:rPr lang="vi-VN" smtClean="0"/>
              <a:t> VÀ SẢN PHẨM</a:t>
            </a:r>
            <a:endParaRPr/>
          </a:p>
        </p:txBody>
      </p:sp>
    </p:spTree>
    <p:extLst>
      <p:ext uri="{BB962C8B-B14F-4D97-AF65-F5344CB8AC3E}">
        <p14:creationId xmlns:p14="http://schemas.microsoft.com/office/powerpoint/2010/main" val="1680719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7"/>
          <p:cNvSpPr txBox="1">
            <a:spLocks noGrp="1"/>
          </p:cNvSpPr>
          <p:nvPr>
            <p:ph type="title"/>
          </p:nvPr>
        </p:nvSpPr>
        <p:spPr>
          <a:xfrm>
            <a:off x="512616" y="2641775"/>
            <a:ext cx="6367800" cy="1018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NỘI DUNG CHÍNH</a:t>
            </a:r>
            <a:endParaRPr/>
          </a:p>
        </p:txBody>
      </p:sp>
      <p:sp>
        <p:nvSpPr>
          <p:cNvPr id="89" name="Google Shape;89;p7"/>
          <p:cNvSpPr txBox="1">
            <a:spLocks noGrp="1"/>
          </p:cNvSpPr>
          <p:nvPr>
            <p:ph type="subTitle" idx="1"/>
          </p:nvPr>
        </p:nvSpPr>
        <p:spPr>
          <a:xfrm>
            <a:off x="634523" y="4518650"/>
            <a:ext cx="6678000" cy="443100"/>
          </a:xfrm>
          <a:prstGeom prst="rect">
            <a:avLst/>
          </a:prstGeom>
          <a:noFill/>
          <a:ln>
            <a:noFill/>
          </a:ln>
        </p:spPr>
        <p:txBody>
          <a:bodyPr spcFirstLastPara="1" wrap="square" lIns="91425" tIns="91425" rIns="91425" bIns="91425" anchor="ctr" anchorCtr="0">
            <a:noAutofit/>
          </a:bodyPr>
          <a:lstStyle/>
          <a:p>
            <a:pPr marL="285750" lvl="0" indent="-285750" algn="l" rtl="0">
              <a:lnSpc>
                <a:spcPct val="150000"/>
              </a:lnSpc>
              <a:spcBef>
                <a:spcPts val="0"/>
              </a:spcBef>
              <a:spcAft>
                <a:spcPts val="0"/>
              </a:spcAft>
              <a:buSzPts val="1600"/>
              <a:buFont typeface="Noto Sans Symbols"/>
              <a:buChar char="❖"/>
            </a:pPr>
            <a:r>
              <a:rPr lang="en-US" b="1"/>
              <a:t>TỔNG QUAN VỀ BỘ DỮ LIỆU VÀ HƯỚNG PHÂN TÍCH</a:t>
            </a:r>
            <a:endParaRPr/>
          </a:p>
          <a:p>
            <a:pPr marL="285750" lvl="0" indent="-285750" algn="l" rtl="0">
              <a:lnSpc>
                <a:spcPct val="150000"/>
              </a:lnSpc>
              <a:spcBef>
                <a:spcPts val="0"/>
              </a:spcBef>
              <a:spcAft>
                <a:spcPts val="0"/>
              </a:spcAft>
              <a:buSzPts val="1600"/>
              <a:buFont typeface="Noto Sans Symbols"/>
              <a:buChar char="❖"/>
            </a:pPr>
            <a:r>
              <a:rPr lang="en-US" b="1">
                <a:latin typeface="Calibri"/>
                <a:ea typeface="Calibri"/>
                <a:cs typeface="Calibri"/>
                <a:sym typeface="Calibri"/>
              </a:rPr>
              <a:t>ĐÁNH GIÁ VỀ TÌNH HÌNH DOANH THU</a:t>
            </a:r>
            <a:r>
              <a:rPr lang="en-US" b="1"/>
              <a:t>,</a:t>
            </a:r>
            <a:r>
              <a:rPr lang="en-US" b="1">
                <a:latin typeface="Calibri"/>
                <a:ea typeface="Calibri"/>
                <a:cs typeface="Calibri"/>
                <a:sym typeface="Calibri"/>
              </a:rPr>
              <a:t> LỢI NHUẬN V</a:t>
            </a:r>
            <a:r>
              <a:rPr lang="en-US" b="1"/>
              <a:t>À SẢN PHẨM</a:t>
            </a:r>
            <a:endParaRPr/>
          </a:p>
          <a:p>
            <a:pPr marL="285750" lvl="0" indent="-285750" algn="l" rtl="0">
              <a:lnSpc>
                <a:spcPct val="150000"/>
              </a:lnSpc>
              <a:spcBef>
                <a:spcPts val="0"/>
              </a:spcBef>
              <a:spcAft>
                <a:spcPts val="0"/>
              </a:spcAft>
              <a:buSzPts val="1600"/>
              <a:buFont typeface="Noto Sans Symbols"/>
              <a:buChar char="❖"/>
            </a:pPr>
            <a:r>
              <a:rPr lang="en-US" b="1">
                <a:latin typeface="Calibri"/>
                <a:ea typeface="Calibri"/>
                <a:cs typeface="Calibri"/>
                <a:sym typeface="Calibri"/>
              </a:rPr>
              <a:t>PHÂN TÍCH </a:t>
            </a:r>
            <a:r>
              <a:rPr lang="vi-VN" b="1" smtClean="0"/>
              <a:t>NHÂN KHẨU HỌC CỦA </a:t>
            </a:r>
            <a:r>
              <a:rPr lang="en-US" b="1" smtClean="0">
                <a:latin typeface="Calibri"/>
                <a:ea typeface="Calibri"/>
                <a:cs typeface="Calibri"/>
                <a:sym typeface="Calibri"/>
              </a:rPr>
              <a:t>KHÁCH HÀNG</a:t>
            </a:r>
            <a:r>
              <a:rPr lang="vi-VN" b="1" smtClean="0"/>
              <a:t> VÀ </a:t>
            </a:r>
            <a:r>
              <a:rPr lang="en-US" b="1" smtClean="0"/>
              <a:t>RFM</a:t>
            </a:r>
            <a:endParaRPr/>
          </a:p>
          <a:p>
            <a:pPr marL="285750" lvl="0" indent="-285750" algn="l" rtl="0">
              <a:lnSpc>
                <a:spcPct val="150000"/>
              </a:lnSpc>
              <a:spcBef>
                <a:spcPts val="0"/>
              </a:spcBef>
              <a:spcAft>
                <a:spcPts val="0"/>
              </a:spcAft>
              <a:buSzPts val="1600"/>
              <a:buFont typeface="Noto Sans Symbols"/>
              <a:buChar char="❖"/>
            </a:pPr>
            <a:r>
              <a:rPr lang="en-US" b="1">
                <a:latin typeface="Calibri"/>
                <a:ea typeface="Calibri"/>
                <a:cs typeface="Calibri"/>
                <a:sym typeface="Calibri"/>
              </a:rPr>
              <a:t>PHÂN TÍCH MỨC ĐỘ </a:t>
            </a:r>
            <a:r>
              <a:rPr lang="en-US" b="1"/>
              <a:t>QUAY LẠI</a:t>
            </a:r>
            <a:r>
              <a:rPr lang="en-US" b="1">
                <a:latin typeface="Calibri"/>
                <a:ea typeface="Calibri"/>
                <a:cs typeface="Calibri"/>
                <a:sym typeface="Calibri"/>
              </a:rPr>
              <a:t> CỦA KHÁCH HÀN</a:t>
            </a:r>
            <a:r>
              <a:rPr lang="en-US" b="1"/>
              <a:t>G</a:t>
            </a:r>
            <a:r>
              <a:rPr lang="en-US" b="1">
                <a:latin typeface="Calibri"/>
                <a:ea typeface="Calibri"/>
                <a:cs typeface="Calibri"/>
                <a:sym typeface="Calibri"/>
              </a:rPr>
              <a:t> </a:t>
            </a:r>
            <a:r>
              <a:rPr lang="en-US" b="1"/>
              <a:t>THEO COHORT</a:t>
            </a:r>
            <a:endParaRPr/>
          </a:p>
          <a:p>
            <a:pPr marL="285750" lvl="0" indent="-285750" algn="l" rtl="0">
              <a:lnSpc>
                <a:spcPct val="150000"/>
              </a:lnSpc>
              <a:spcBef>
                <a:spcPts val="0"/>
              </a:spcBef>
              <a:spcAft>
                <a:spcPts val="0"/>
              </a:spcAft>
              <a:buSzPts val="1600"/>
              <a:buFont typeface="Noto Sans Symbols"/>
              <a:buChar char="❖"/>
            </a:pPr>
            <a:r>
              <a:rPr lang="en-US" b="1">
                <a:latin typeface="Calibri"/>
                <a:ea typeface="Calibri"/>
                <a:cs typeface="Calibri"/>
                <a:sym typeface="Calibri"/>
              </a:rPr>
              <a:t>ĐỀ XUẤT KINH DOANH VÀ THU HÚT KHÁCH HÀNG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4"/>
          <p:cNvSpPr txBox="1">
            <a:spLocks noGrp="1"/>
          </p:cNvSpPr>
          <p:nvPr>
            <p:ph type="body" idx="1"/>
          </p:nvPr>
        </p:nvSpPr>
        <p:spPr>
          <a:xfrm>
            <a:off x="5562600" y="1454300"/>
            <a:ext cx="6248400" cy="35749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99 Bikes cung cấp các sản phẩm xe đạp từ 6 nhãn hàng chính: Solex, WeareA2B, Giant Bicycles, Trek Bicycles, OHM cycles và Norco Bicycles</a:t>
            </a:r>
            <a:endParaRPr/>
          </a:p>
          <a:p>
            <a:pPr marL="0" lvl="0" indent="0" algn="l" rtl="0">
              <a:spcBef>
                <a:spcPts val="1000"/>
              </a:spcBef>
              <a:spcAft>
                <a:spcPts val="0"/>
              </a:spcAft>
              <a:buNone/>
            </a:pPr>
            <a:r>
              <a:rPr lang="en-US"/>
              <a:t>3 nhãn hàng đóng góp vào doanh thu nhiều nhất là Solex, WeareA2B và Giant Bicycles trong đó các giao dịch mua sản phẩm thuộc nhãn hàng Solex mang lại doanh thu gần 4.5$ đô la (chiếm 20,49%). Hãng Norco Bicycles mang lại doanh thu thấp nhất với hơn 2.6tr$ (chiếm 12.11%)</a:t>
            </a:r>
            <a:endParaRPr/>
          </a:p>
        </p:txBody>
      </p:sp>
      <p:sp>
        <p:nvSpPr>
          <p:cNvPr id="225" name="Google Shape;225;p24"/>
          <p:cNvSpPr txBox="1">
            <a:spLocks noGrp="1"/>
          </p:cNvSpPr>
          <p:nvPr>
            <p:ph type="title"/>
          </p:nvPr>
        </p:nvSpPr>
        <p:spPr>
          <a:xfrm>
            <a:off x="1068604" y="5508"/>
            <a:ext cx="9721500" cy="872725"/>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5400"/>
              <a:t>Phân Tích Theo Nhãn Hàng</a:t>
            </a:r>
            <a:endParaRPr sz="5400"/>
          </a:p>
        </p:txBody>
      </p:sp>
      <p:pic>
        <p:nvPicPr>
          <p:cNvPr id="226" name="Google Shape;226;p24"/>
          <p:cNvPicPr preferRelativeResize="0"/>
          <p:nvPr/>
        </p:nvPicPr>
        <p:blipFill rotWithShape="1">
          <a:blip r:embed="rId3">
            <a:alphaModFix/>
          </a:blip>
          <a:srcRect t="17086" b="6155"/>
          <a:stretch/>
        </p:blipFill>
        <p:spPr>
          <a:xfrm>
            <a:off x="381000" y="1681908"/>
            <a:ext cx="5029200" cy="3194892"/>
          </a:xfrm>
          <a:prstGeom prst="rect">
            <a:avLst/>
          </a:prstGeom>
          <a:noFill/>
          <a:ln>
            <a:noFill/>
          </a:ln>
        </p:spPr>
      </p:pic>
    </p:spTree>
    <p:extLst>
      <p:ext uri="{BB962C8B-B14F-4D97-AF65-F5344CB8AC3E}">
        <p14:creationId xmlns:p14="http://schemas.microsoft.com/office/powerpoint/2010/main" val="3850060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5"/>
          <p:cNvSpPr txBox="1">
            <a:spLocks noGrp="1"/>
          </p:cNvSpPr>
          <p:nvPr>
            <p:ph type="body" idx="1"/>
          </p:nvPr>
        </p:nvSpPr>
        <p:spPr>
          <a:xfrm>
            <a:off x="9282210" y="765672"/>
            <a:ext cx="2905200" cy="4576800"/>
          </a:xfrm>
          <a:prstGeom prst="rect">
            <a:avLst/>
          </a:prstGeom>
        </p:spPr>
        <p:txBody>
          <a:bodyPr spcFirstLastPara="1" wrap="square" lIns="91425" tIns="45700" rIns="91425" bIns="45700" anchor="t" anchorCtr="0">
            <a:normAutofit fontScale="62500" lnSpcReduction="20000"/>
          </a:bodyPr>
          <a:lstStyle/>
          <a:p>
            <a:pPr marL="0" lvl="0" indent="0" algn="l" rtl="0">
              <a:spcBef>
                <a:spcPts val="1000"/>
              </a:spcBef>
              <a:spcAft>
                <a:spcPts val="0"/>
              </a:spcAft>
              <a:buNone/>
            </a:pPr>
            <a:r>
              <a:rPr lang="en-US"/>
              <a:t>Nhìn chung, doanh thu có sự phân hóa đáng kể theo dòng sản phẩm, mức giá và kích cỡ. Cụ thể</a:t>
            </a:r>
            <a:endParaRPr/>
          </a:p>
          <a:p>
            <a:pPr marL="0" lvl="0" indent="0" algn="l" rtl="0">
              <a:spcBef>
                <a:spcPts val="1000"/>
              </a:spcBef>
              <a:spcAft>
                <a:spcPts val="0"/>
              </a:spcAft>
              <a:buNone/>
            </a:pPr>
            <a:r>
              <a:rPr lang="en-US"/>
              <a:t>Doanh thu chủ yếu đến từ dòng sản phẩm tiêu chuẩn, mức giá tầm trung và kích cỡ trung bình. </a:t>
            </a:r>
            <a:endParaRPr/>
          </a:p>
          <a:p>
            <a:pPr marL="0" lvl="0" indent="0" algn="l" rtl="0">
              <a:spcBef>
                <a:spcPts val="1000"/>
              </a:spcBef>
              <a:spcAft>
                <a:spcPts val="0"/>
              </a:spcAft>
              <a:buNone/>
            </a:pPr>
            <a:r>
              <a:rPr lang="en-US"/>
              <a:t> Các phẩm đặc thù như xe đạp leo núi, đường trường và thi đấu có mức doanh thu thấp hơn hẳn. Điều này có thể dễ dàng lý giải vì những sản phẩm này thường chỉ sử dụng vào những mục đích cụ thể, không phổ biến bằng sản phẩm Standard khi khách hàng có thể sử dụng hằng ngày.</a:t>
            </a:r>
            <a:endParaRPr/>
          </a:p>
          <a:p>
            <a:pPr marL="0" lvl="0" indent="0" algn="l" rtl="0">
              <a:spcBef>
                <a:spcPts val="1000"/>
              </a:spcBef>
              <a:spcAft>
                <a:spcPts val="0"/>
              </a:spcAft>
              <a:buNone/>
            </a:pPr>
            <a:r>
              <a:rPr lang="en-US"/>
              <a:t>Dữ liệu cũng cho thấy sự lựa chọn về khoảng giá mua của khách hàng khi mặt hàng có giá tầm trung đang mang lại doanh thu nhiều nhất</a:t>
            </a:r>
            <a:endParaRPr/>
          </a:p>
          <a:p>
            <a:pPr marL="0" lvl="0" indent="0" algn="l" rtl="0">
              <a:spcBef>
                <a:spcPts val="1000"/>
              </a:spcBef>
              <a:spcAft>
                <a:spcPts val="0"/>
              </a:spcAft>
              <a:buNone/>
            </a:pPr>
            <a:endParaRPr/>
          </a:p>
        </p:txBody>
      </p:sp>
      <p:pic>
        <p:nvPicPr>
          <p:cNvPr id="233" name="Google Shape;233;p25"/>
          <p:cNvPicPr preferRelativeResize="0"/>
          <p:nvPr/>
        </p:nvPicPr>
        <p:blipFill rotWithShape="1">
          <a:blip r:embed="rId3">
            <a:alphaModFix/>
          </a:blip>
          <a:srcRect b="12180"/>
          <a:stretch/>
        </p:blipFill>
        <p:spPr>
          <a:xfrm>
            <a:off x="15607" y="762000"/>
            <a:ext cx="9286875" cy="2442600"/>
          </a:xfrm>
          <a:prstGeom prst="rect">
            <a:avLst/>
          </a:prstGeom>
          <a:noFill/>
          <a:ln>
            <a:noFill/>
          </a:ln>
        </p:spPr>
      </p:pic>
      <p:pic>
        <p:nvPicPr>
          <p:cNvPr id="234" name="Google Shape;234;p25"/>
          <p:cNvPicPr preferRelativeResize="0"/>
          <p:nvPr/>
        </p:nvPicPr>
        <p:blipFill>
          <a:blip r:embed="rId4">
            <a:alphaModFix/>
          </a:blip>
          <a:stretch>
            <a:fillRect/>
          </a:stretch>
        </p:blipFill>
        <p:spPr>
          <a:xfrm>
            <a:off x="15607" y="3505200"/>
            <a:ext cx="9286875" cy="2143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4"/>
          <p:cNvSpPr txBox="1">
            <a:spLocks noGrp="1"/>
          </p:cNvSpPr>
          <p:nvPr>
            <p:ph type="body" idx="1"/>
          </p:nvPr>
        </p:nvSpPr>
        <p:spPr>
          <a:xfrm>
            <a:off x="6019800" y="1447800"/>
            <a:ext cx="5204552" cy="21271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vi-VN" smtClean="0"/>
              <a:t>Hãng WeareA2B và Solex offer dòng sản phẩm standard, dòng sản phẩm được mua nhiều nhất ở khoảng giá dễ chịu nhất &gt;&gt; đây có thể là lý do khách hàng mua nhiều sản phẩm ở hai nhãn hàng này hơn</a:t>
            </a:r>
            <a:endParaRPr/>
          </a:p>
        </p:txBody>
      </p:sp>
      <p:sp>
        <p:nvSpPr>
          <p:cNvPr id="225" name="Google Shape;225;p24"/>
          <p:cNvSpPr txBox="1">
            <a:spLocks noGrp="1"/>
          </p:cNvSpPr>
          <p:nvPr>
            <p:ph type="title"/>
          </p:nvPr>
        </p:nvSpPr>
        <p:spPr>
          <a:xfrm>
            <a:off x="1068604" y="5508"/>
            <a:ext cx="9721500" cy="872725"/>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5400"/>
              <a:t>Phân Tích Theo Nhãn Hàng</a:t>
            </a:r>
            <a:endParaRPr sz="54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9" y="843708"/>
            <a:ext cx="4572001" cy="483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6"/>
          <p:cNvSpPr txBox="1">
            <a:spLocks noGrp="1"/>
          </p:cNvSpPr>
          <p:nvPr>
            <p:ph type="body" idx="1"/>
          </p:nvPr>
        </p:nvSpPr>
        <p:spPr>
          <a:xfrm>
            <a:off x="831850" y="4267200"/>
            <a:ext cx="10515600" cy="1822278"/>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Nhãn hàng WeareA2B dù có tổng doanh thu và số lượng đơn hàng xếp thứ 2 nhưng lại mang lại lợi nhuận nhiều nhất với gần 2.8tr </a:t>
            </a:r>
            <a:r>
              <a:rPr lang="en-US" smtClean="0"/>
              <a:t>$</a:t>
            </a:r>
            <a:endParaRPr/>
          </a:p>
        </p:txBody>
      </p:sp>
      <p:pic>
        <p:nvPicPr>
          <p:cNvPr id="241" name="Google Shape;241;p26"/>
          <p:cNvPicPr preferRelativeResize="0"/>
          <p:nvPr/>
        </p:nvPicPr>
        <p:blipFill>
          <a:blip r:embed="rId3">
            <a:alphaModFix/>
          </a:blip>
          <a:stretch>
            <a:fillRect/>
          </a:stretch>
        </p:blipFill>
        <p:spPr>
          <a:xfrm>
            <a:off x="838200" y="1447800"/>
            <a:ext cx="10363199" cy="2324675"/>
          </a:xfrm>
          <a:prstGeom prst="rect">
            <a:avLst/>
          </a:prstGeom>
          <a:noFill/>
          <a:ln>
            <a:noFill/>
          </a:ln>
        </p:spPr>
      </p:pic>
      <p:sp>
        <p:nvSpPr>
          <p:cNvPr id="5" name="Google Shape;247;p27"/>
          <p:cNvSpPr txBox="1">
            <a:spLocks noGrp="1"/>
          </p:cNvSpPr>
          <p:nvPr>
            <p:ph type="title"/>
          </p:nvPr>
        </p:nvSpPr>
        <p:spPr>
          <a:xfrm>
            <a:off x="831849" y="304800"/>
            <a:ext cx="10802340" cy="7362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vi-VN" sz="4800" smtClean="0"/>
              <a:t>Biên độ lợi nhuận của các nhãn hàng</a:t>
            </a:r>
            <a:endParaRPr sz="4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7"/>
          <p:cNvSpPr txBox="1">
            <a:spLocks noGrp="1"/>
          </p:cNvSpPr>
          <p:nvPr>
            <p:ph type="body" idx="1"/>
          </p:nvPr>
        </p:nvSpPr>
        <p:spPr>
          <a:xfrm>
            <a:off x="7612475" y="1512700"/>
            <a:ext cx="3735000" cy="45768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Clr>
                <a:schemeClr val="dk1"/>
              </a:buClr>
              <a:buSzPct val="45833"/>
              <a:buFont typeface="Arial"/>
              <a:buNone/>
            </a:pPr>
            <a:r>
              <a:rPr lang="en-US"/>
              <a:t>•	Profit margin cao nhất ở dòng sản phẩm Touring size large của hãng WeareA2B &gt;&gt; cần xem xét đẩy mạnh các chiến dịch marketing đối với dòng sản phẩm này để tăng doanh thu</a:t>
            </a:r>
            <a:endParaRPr/>
          </a:p>
          <a:p>
            <a:pPr marL="0" lvl="0" indent="0" algn="l" rtl="0">
              <a:spcBef>
                <a:spcPts val="1000"/>
              </a:spcBef>
              <a:spcAft>
                <a:spcPts val="0"/>
              </a:spcAft>
              <a:buClr>
                <a:schemeClr val="dk1"/>
              </a:buClr>
              <a:buSzPct val="45833"/>
              <a:buFont typeface="Arial"/>
              <a:buNone/>
            </a:pPr>
            <a:r>
              <a:rPr lang="en-US"/>
              <a:t>•	Các sản phẩm của hãng Norco đều có profit margin khá thấp, đặc biệt ở sản phẩm Moutain mức giá thấp và size small &gt;&gt; cần xem xét lại chính sách giá, đánh giá chất lượng sản phẩm và quyết định có thay thế hoặc loại bỏ dòng sản phẩm này hay không.</a:t>
            </a:r>
            <a:endParaRPr/>
          </a:p>
          <a:p>
            <a:pPr marL="0" lvl="0" indent="0" algn="l" rtl="0">
              <a:spcBef>
                <a:spcPts val="1000"/>
              </a:spcBef>
              <a:spcAft>
                <a:spcPts val="0"/>
              </a:spcAft>
              <a:buClr>
                <a:schemeClr val="dk1"/>
              </a:buClr>
              <a:buSzPct val="45833"/>
              <a:buFont typeface="Arial"/>
              <a:buNone/>
            </a:pPr>
            <a:endParaRPr/>
          </a:p>
          <a:p>
            <a:pPr marL="0" lvl="0" indent="0" algn="l" rtl="0">
              <a:spcBef>
                <a:spcPts val="1000"/>
              </a:spcBef>
              <a:spcAft>
                <a:spcPts val="0"/>
              </a:spcAft>
              <a:buNone/>
            </a:pPr>
            <a:endParaRPr/>
          </a:p>
        </p:txBody>
      </p:sp>
      <p:sp>
        <p:nvSpPr>
          <p:cNvPr id="247" name="Google Shape;247;p27"/>
          <p:cNvSpPr txBox="1">
            <a:spLocks noGrp="1"/>
          </p:cNvSpPr>
          <p:nvPr>
            <p:ph type="title"/>
          </p:nvPr>
        </p:nvSpPr>
        <p:spPr>
          <a:xfrm>
            <a:off x="795127" y="457200"/>
            <a:ext cx="10802340" cy="7362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vi-VN" sz="4800" smtClean="0"/>
              <a:t>Biên độ lợi nhuận của các sản phẩm</a:t>
            </a:r>
            <a:endParaRPr sz="4800"/>
          </a:p>
        </p:txBody>
      </p:sp>
      <p:pic>
        <p:nvPicPr>
          <p:cNvPr id="248" name="Google Shape;248;p27"/>
          <p:cNvPicPr preferRelativeResize="0"/>
          <p:nvPr/>
        </p:nvPicPr>
        <p:blipFill>
          <a:blip r:embed="rId3">
            <a:alphaModFix/>
          </a:blip>
          <a:stretch>
            <a:fillRect/>
          </a:stretch>
        </p:blipFill>
        <p:spPr>
          <a:xfrm>
            <a:off x="831850" y="1512700"/>
            <a:ext cx="3486150" cy="3981450"/>
          </a:xfrm>
          <a:prstGeom prst="rect">
            <a:avLst/>
          </a:prstGeom>
          <a:noFill/>
          <a:ln>
            <a:noFill/>
          </a:ln>
        </p:spPr>
      </p:pic>
      <p:pic>
        <p:nvPicPr>
          <p:cNvPr id="249" name="Google Shape;249;p27"/>
          <p:cNvPicPr preferRelativeResize="0"/>
          <p:nvPr/>
        </p:nvPicPr>
        <p:blipFill>
          <a:blip r:embed="rId4">
            <a:alphaModFix/>
          </a:blip>
          <a:stretch>
            <a:fillRect/>
          </a:stretch>
        </p:blipFill>
        <p:spPr>
          <a:xfrm>
            <a:off x="4278725" y="1517450"/>
            <a:ext cx="3333750" cy="3971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1853736" y="3962400"/>
            <a:ext cx="6367800" cy="158684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PHÂN TÍCH </a:t>
            </a:r>
            <a:r>
              <a:rPr lang="en-US" smtClean="0"/>
              <a:t>THEO TỆP KHÁCH HÀNG</a:t>
            </a:r>
            <a:endParaRPr/>
          </a:p>
        </p:txBody>
      </p:sp>
    </p:spTree>
    <p:extLst>
      <p:ext uri="{BB962C8B-B14F-4D97-AF65-F5344CB8AC3E}">
        <p14:creationId xmlns:p14="http://schemas.microsoft.com/office/powerpoint/2010/main" val="3858471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28"/>
          <p:cNvSpPr txBox="1">
            <a:spLocks noGrp="1"/>
          </p:cNvSpPr>
          <p:nvPr>
            <p:ph type="title"/>
          </p:nvPr>
        </p:nvSpPr>
        <p:spPr>
          <a:xfrm>
            <a:off x="152400" y="76200"/>
            <a:ext cx="12795300" cy="84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4700"/>
              <a:t>Phân Tích </a:t>
            </a:r>
            <a:r>
              <a:rPr lang="en-US" sz="4700" smtClean="0"/>
              <a:t>Theo Giới Tính</a:t>
            </a:r>
            <a:endParaRPr sz="470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752600"/>
            <a:ext cx="4648200" cy="2970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623" y="1637576"/>
            <a:ext cx="389823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635405" y="1066800"/>
            <a:ext cx="1465466" cy="307777"/>
          </a:xfrm>
          <a:prstGeom prst="rect">
            <a:avLst/>
          </a:prstGeom>
          <a:solidFill>
            <a:srgbClr val="FFFF00"/>
          </a:solidFill>
        </p:spPr>
        <p:txBody>
          <a:bodyPr wrap="none" rtlCol="0">
            <a:spAutoFit/>
          </a:bodyPr>
          <a:lstStyle/>
          <a:p>
            <a:r>
              <a:rPr lang="en-US" b="1" smtClean="0"/>
              <a:t>Khách hàng cũ</a:t>
            </a:r>
            <a:endParaRPr lang="en-US" b="1"/>
          </a:p>
        </p:txBody>
      </p:sp>
      <p:sp>
        <p:nvSpPr>
          <p:cNvPr id="9" name="TextBox 8"/>
          <p:cNvSpPr txBox="1"/>
          <p:nvPr/>
        </p:nvSpPr>
        <p:spPr>
          <a:xfrm>
            <a:off x="7620000" y="1052945"/>
            <a:ext cx="1595309" cy="307777"/>
          </a:xfrm>
          <a:prstGeom prst="rect">
            <a:avLst/>
          </a:prstGeom>
          <a:solidFill>
            <a:srgbClr val="FF0000"/>
          </a:solidFill>
        </p:spPr>
        <p:txBody>
          <a:bodyPr wrap="none" rtlCol="0">
            <a:spAutoFit/>
          </a:bodyPr>
          <a:lstStyle/>
          <a:p>
            <a:r>
              <a:rPr lang="en-US" b="1" smtClean="0"/>
              <a:t>Khách hàng mới</a:t>
            </a:r>
            <a:endParaRPr lang="en-US" b="1"/>
          </a:p>
        </p:txBody>
      </p:sp>
      <p:sp>
        <p:nvSpPr>
          <p:cNvPr id="10" name="Google Shape;242;p27"/>
          <p:cNvSpPr txBox="1">
            <a:spLocks noGrp="1"/>
          </p:cNvSpPr>
          <p:nvPr>
            <p:ph type="body" idx="1"/>
          </p:nvPr>
        </p:nvSpPr>
        <p:spPr>
          <a:xfrm>
            <a:off x="838200" y="5029200"/>
            <a:ext cx="10433050" cy="974272"/>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mtClean="0"/>
              <a:t>Gần như không có sự khác biệt về tỷ lệ KH xét theo </a:t>
            </a:r>
            <a:r>
              <a:rPr lang="vi-VN" smtClean="0"/>
              <a:t>giới tính</a:t>
            </a:r>
            <a:r>
              <a:rPr lang="vi-VN"/>
              <a:t> </a:t>
            </a:r>
            <a:r>
              <a:rPr lang="vi-VN" smtClean="0"/>
              <a:t>ở tệp khách hàng cũ và mới</a:t>
            </a:r>
            <a:endParaRPr/>
          </a:p>
        </p:txBody>
      </p:sp>
    </p:spTree>
    <p:extLst>
      <p:ext uri="{BB962C8B-B14F-4D97-AF65-F5344CB8AC3E}">
        <p14:creationId xmlns:p14="http://schemas.microsoft.com/office/powerpoint/2010/main" val="2932626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7"/>
          <p:cNvSpPr txBox="1">
            <a:spLocks noGrp="1"/>
          </p:cNvSpPr>
          <p:nvPr>
            <p:ph type="body" idx="1"/>
          </p:nvPr>
        </p:nvSpPr>
        <p:spPr>
          <a:xfrm>
            <a:off x="1128857" y="4495800"/>
            <a:ext cx="10433050" cy="974272"/>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mtClean="0"/>
              <a:t>Gần như không có sự khác biệt về tỷ lệ KH xét theo thu nhập. Khách hàng cũ và mới chủ yếu đến </a:t>
            </a:r>
            <a:r>
              <a:rPr lang="en-US"/>
              <a:t>từ nhóm khách hàng phổ thông, </a:t>
            </a:r>
            <a:r>
              <a:rPr lang="en-US" smtClean="0"/>
              <a:t>chiếm hơn 50 %</a:t>
            </a:r>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156" y="948442"/>
            <a:ext cx="4724400" cy="281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48442"/>
            <a:ext cx="4953000" cy="321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362200" y="531911"/>
            <a:ext cx="1465466" cy="307777"/>
          </a:xfrm>
          <a:prstGeom prst="rect">
            <a:avLst/>
          </a:prstGeom>
          <a:solidFill>
            <a:srgbClr val="FFFF00"/>
          </a:solidFill>
        </p:spPr>
        <p:txBody>
          <a:bodyPr wrap="none" rtlCol="0">
            <a:spAutoFit/>
          </a:bodyPr>
          <a:lstStyle/>
          <a:p>
            <a:r>
              <a:rPr lang="en-US" b="1" smtClean="0"/>
              <a:t>Khách hàng cũ</a:t>
            </a:r>
            <a:endParaRPr lang="en-US" b="1"/>
          </a:p>
        </p:txBody>
      </p:sp>
      <p:sp>
        <p:nvSpPr>
          <p:cNvPr id="10" name="TextBox 9"/>
          <p:cNvSpPr txBox="1"/>
          <p:nvPr/>
        </p:nvSpPr>
        <p:spPr>
          <a:xfrm>
            <a:off x="7848600" y="573465"/>
            <a:ext cx="1595309" cy="307777"/>
          </a:xfrm>
          <a:prstGeom prst="rect">
            <a:avLst/>
          </a:prstGeom>
          <a:solidFill>
            <a:srgbClr val="FF0000"/>
          </a:solidFill>
        </p:spPr>
        <p:txBody>
          <a:bodyPr wrap="none" rtlCol="0">
            <a:spAutoFit/>
          </a:bodyPr>
          <a:lstStyle/>
          <a:p>
            <a:r>
              <a:rPr lang="en-US" b="1" smtClean="0"/>
              <a:t>Khách hàng mới</a:t>
            </a:r>
            <a:endParaRPr lang="en-US" b="1"/>
          </a:p>
        </p:txBody>
      </p:sp>
    </p:spTree>
    <p:extLst>
      <p:ext uri="{BB962C8B-B14F-4D97-AF65-F5344CB8AC3E}">
        <p14:creationId xmlns:p14="http://schemas.microsoft.com/office/powerpoint/2010/main" val="4163648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body" idx="1"/>
          </p:nvPr>
        </p:nvSpPr>
        <p:spPr>
          <a:xfrm>
            <a:off x="6102450" y="4279300"/>
            <a:ext cx="5244900" cy="18102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Clr>
                <a:schemeClr val="dk1"/>
              </a:buClr>
              <a:buSzPct val="45833"/>
              <a:buFont typeface="Arial"/>
              <a:buNone/>
            </a:pPr>
            <a:r>
              <a:rPr lang="en-US"/>
              <a:t>Dễ dàng thấy rằng khách hàng chủ yếu là người trưởng thành, nhóm khách hàng này thường có nhu cầu thể dục thể thao nhiều nhất, đồng thời thuộc nhóm tuổi lao động,</a:t>
            </a:r>
            <a:endParaRPr/>
          </a:p>
          <a:p>
            <a:pPr marL="0" lvl="0" indent="0" algn="l" rtl="0">
              <a:spcBef>
                <a:spcPts val="1000"/>
              </a:spcBef>
              <a:spcAft>
                <a:spcPts val="0"/>
              </a:spcAft>
              <a:buNone/>
            </a:pPr>
            <a:r>
              <a:rPr lang="en-US"/>
              <a:t>Nhóm tuổi đóng góp về doanh thu ít nhất là Thanh niên có thể do chưa tự chủ về tài chính và ý thức thể dục thể thao chưa cao.</a:t>
            </a:r>
            <a:endParaRPr/>
          </a:p>
        </p:txBody>
      </p:sp>
      <p:sp>
        <p:nvSpPr>
          <p:cNvPr id="227" name="Google Shape;227;p25"/>
          <p:cNvSpPr txBox="1">
            <a:spLocks noGrp="1"/>
          </p:cNvSpPr>
          <p:nvPr>
            <p:ph type="title"/>
          </p:nvPr>
        </p:nvSpPr>
        <p:spPr>
          <a:xfrm>
            <a:off x="235350" y="141675"/>
            <a:ext cx="11721300" cy="84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4400"/>
              <a:t>Phân Tích Theo </a:t>
            </a:r>
            <a:r>
              <a:rPr lang="en-US" sz="4400" smtClean="0"/>
              <a:t>Độ Tuổi – K</a:t>
            </a:r>
            <a:r>
              <a:rPr lang="vi-VN" sz="4400" smtClean="0"/>
              <a:t>hách hàng</a:t>
            </a:r>
            <a:r>
              <a:rPr lang="en-US" sz="4400" smtClean="0"/>
              <a:t> cũ</a:t>
            </a:r>
            <a:endParaRPr sz="4400"/>
          </a:p>
        </p:txBody>
      </p:sp>
      <p:pic>
        <p:nvPicPr>
          <p:cNvPr id="228" name="Google Shape;228;p25"/>
          <p:cNvPicPr preferRelativeResize="0"/>
          <p:nvPr/>
        </p:nvPicPr>
        <p:blipFill rotWithShape="1">
          <a:blip r:embed="rId3">
            <a:alphaModFix/>
          </a:blip>
          <a:srcRect l="6181" t="17493" r="4237" b="4962"/>
          <a:stretch/>
        </p:blipFill>
        <p:spPr>
          <a:xfrm>
            <a:off x="2438400" y="1512699"/>
            <a:ext cx="4036000" cy="2518475"/>
          </a:xfrm>
          <a:prstGeom prst="rect">
            <a:avLst/>
          </a:prstGeom>
          <a:noFill/>
          <a:ln>
            <a:noFill/>
          </a:ln>
        </p:spPr>
      </p:pic>
      <p:pic>
        <p:nvPicPr>
          <p:cNvPr id="229" name="Google Shape;229;p25"/>
          <p:cNvPicPr preferRelativeResize="0"/>
          <p:nvPr/>
        </p:nvPicPr>
        <p:blipFill rotWithShape="1">
          <a:blip r:embed="rId4">
            <a:alphaModFix/>
          </a:blip>
          <a:srcRect t="7201"/>
          <a:stretch/>
        </p:blipFill>
        <p:spPr>
          <a:xfrm>
            <a:off x="7543800" y="1537439"/>
            <a:ext cx="4143375" cy="2766600"/>
          </a:xfrm>
          <a:prstGeom prst="rect">
            <a:avLst/>
          </a:prstGeom>
          <a:noFill/>
          <a:ln>
            <a:noFill/>
          </a:ln>
        </p:spPr>
      </p:pic>
      <p:sp>
        <p:nvSpPr>
          <p:cNvPr id="230" name="Google Shape;230;p25"/>
          <p:cNvSpPr txBox="1">
            <a:spLocks noGrp="1"/>
          </p:cNvSpPr>
          <p:nvPr>
            <p:ph type="body" idx="1"/>
          </p:nvPr>
        </p:nvSpPr>
        <p:spPr>
          <a:xfrm>
            <a:off x="831850" y="4279300"/>
            <a:ext cx="5244900" cy="18102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Clr>
                <a:schemeClr val="dk1"/>
              </a:buClr>
              <a:buSzPct val="45833"/>
              <a:buFont typeface="Arial"/>
              <a:buNone/>
            </a:pPr>
            <a:r>
              <a:rPr lang="en-US"/>
              <a:t>Phân loại độ tuổi theo tiêu chí: </a:t>
            </a:r>
            <a:endParaRPr/>
          </a:p>
          <a:p>
            <a:pPr marL="457200" lvl="0" indent="-369570" algn="l" rtl="0">
              <a:spcBef>
                <a:spcPts val="1000"/>
              </a:spcBef>
              <a:spcAft>
                <a:spcPts val="0"/>
              </a:spcAft>
              <a:buSzPct val="100000"/>
              <a:buChar char="●"/>
            </a:pPr>
            <a:r>
              <a:rPr lang="en-US"/>
              <a:t>&lt;=18 tuổi: Thanh niên</a:t>
            </a:r>
            <a:endParaRPr/>
          </a:p>
          <a:p>
            <a:pPr marL="457200" lvl="0" indent="-369570" algn="l" rtl="0">
              <a:spcBef>
                <a:spcPts val="0"/>
              </a:spcBef>
              <a:spcAft>
                <a:spcPts val="0"/>
              </a:spcAft>
              <a:buSzPct val="100000"/>
              <a:buChar char="●"/>
            </a:pPr>
            <a:r>
              <a:rPr lang="en-US"/>
              <a:t>Từ 18 đến 45 tuổi: Người trưởng thành</a:t>
            </a:r>
            <a:endParaRPr/>
          </a:p>
          <a:p>
            <a:pPr marL="457200" lvl="0" indent="-369570" algn="l" rtl="0">
              <a:spcBef>
                <a:spcPts val="0"/>
              </a:spcBef>
              <a:spcAft>
                <a:spcPts val="0"/>
              </a:spcAft>
              <a:buSzPct val="100000"/>
              <a:buChar char="●"/>
            </a:pPr>
            <a:r>
              <a:rPr lang="en-US"/>
              <a:t>Từ 45 đến 65 tuổi: Trung niên</a:t>
            </a:r>
            <a:endParaRPr/>
          </a:p>
          <a:p>
            <a:pPr marL="457200" lvl="0" indent="-369570" algn="l" rtl="0">
              <a:spcBef>
                <a:spcPts val="0"/>
              </a:spcBef>
              <a:spcAft>
                <a:spcPts val="0"/>
              </a:spcAft>
              <a:buSzPct val="100000"/>
              <a:buChar char="●"/>
            </a:pPr>
            <a:r>
              <a:rPr lang="en-US"/>
              <a:t>Từ 65 trở lên: Người già</a:t>
            </a:r>
            <a:endParaRPr/>
          </a:p>
          <a:p>
            <a:pPr marL="0" lvl="0" indent="0" algn="l" rtl="0">
              <a:spcBef>
                <a:spcPts val="1000"/>
              </a:spcBef>
              <a:spcAft>
                <a:spcPts val="0"/>
              </a:spcAft>
              <a:buNone/>
            </a:pPr>
            <a:endParaRP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299" y="1952755"/>
            <a:ext cx="1676040" cy="88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4791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txBox="1">
            <a:spLocks noGrp="1"/>
          </p:cNvSpPr>
          <p:nvPr>
            <p:ph type="body" idx="1"/>
          </p:nvPr>
        </p:nvSpPr>
        <p:spPr>
          <a:xfrm>
            <a:off x="5715000" y="1001487"/>
            <a:ext cx="5632500" cy="45768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Clr>
                <a:schemeClr val="dk1"/>
              </a:buClr>
              <a:buSzPts val="1100"/>
              <a:buFont typeface="Arial"/>
              <a:buNone/>
            </a:pPr>
            <a:r>
              <a:rPr lang="en-US"/>
              <a:t>Các nhóm tuổi thể hiện sự ưa chuộng nhãn hàng khá rõ ràng khi Người lớn, trung niên và thanh niên chủ yếu mua sản phẩm của hãng Solex, nhóm Người già chủ yếu mua sản phẩm của hãng WeareA2B</a:t>
            </a:r>
            <a:endParaRPr/>
          </a:p>
          <a:p>
            <a:pPr marL="0" lvl="0" indent="0" algn="l" rtl="0">
              <a:spcBef>
                <a:spcPts val="1000"/>
              </a:spcBef>
              <a:spcAft>
                <a:spcPts val="0"/>
              </a:spcAft>
              <a:buClr>
                <a:schemeClr val="dk1"/>
              </a:buClr>
              <a:buSzPts val="1100"/>
              <a:buFont typeface="Arial"/>
              <a:buNone/>
            </a:pPr>
            <a:r>
              <a:rPr lang="en-US"/>
              <a:t>Cụ thể sản phẩm mỗi nhóm tuổi mua nhiều nhất như sau:</a:t>
            </a:r>
            <a:endParaRPr/>
          </a:p>
          <a:p>
            <a:pPr marL="0" lvl="0" indent="0" algn="l" rtl="0">
              <a:spcBef>
                <a:spcPts val="1000"/>
              </a:spcBef>
              <a:spcAft>
                <a:spcPts val="0"/>
              </a:spcAft>
              <a:buClr>
                <a:schemeClr val="dk1"/>
              </a:buClr>
              <a:buSzPts val="1100"/>
              <a:buFont typeface="Arial"/>
              <a:buNone/>
            </a:pPr>
            <a:r>
              <a:rPr lang="en-US"/>
              <a:t>Thanh niên/ Người trưởng thành/Trung niên: hãng Solex, sản phẩm Standard mức giá tầm trung, kích cỡ trung bình</a:t>
            </a:r>
            <a:endParaRPr/>
          </a:p>
          <a:p>
            <a:pPr marL="0" lvl="0" indent="0" algn="l" rtl="0">
              <a:spcBef>
                <a:spcPts val="1000"/>
              </a:spcBef>
              <a:spcAft>
                <a:spcPts val="0"/>
              </a:spcAft>
              <a:buClr>
                <a:schemeClr val="dk1"/>
              </a:buClr>
              <a:buSzPts val="1100"/>
              <a:buFont typeface="Arial"/>
              <a:buNone/>
            </a:pPr>
            <a:r>
              <a:rPr lang="en-US"/>
              <a:t>Người già: hãng WeareA2B, sản phẩm Standard mức giá tầm trung, kích cỡ trung bình</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pic>
        <p:nvPicPr>
          <p:cNvPr id="237" name="Google Shape;237;p26"/>
          <p:cNvPicPr preferRelativeResize="0"/>
          <p:nvPr/>
        </p:nvPicPr>
        <p:blipFill rotWithShape="1">
          <a:blip r:embed="rId3">
            <a:alphaModFix/>
          </a:blip>
          <a:srcRect b="5356"/>
          <a:stretch/>
        </p:blipFill>
        <p:spPr>
          <a:xfrm>
            <a:off x="831850" y="990600"/>
            <a:ext cx="4775150" cy="4576801"/>
          </a:xfrm>
          <a:prstGeom prst="rect">
            <a:avLst/>
          </a:prstGeom>
          <a:noFill/>
          <a:ln>
            <a:noFill/>
          </a:ln>
        </p:spPr>
      </p:pic>
    </p:spTree>
    <p:extLst>
      <p:ext uri="{BB962C8B-B14F-4D97-AF65-F5344CB8AC3E}">
        <p14:creationId xmlns:p14="http://schemas.microsoft.com/office/powerpoint/2010/main" val="1587263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8"/>
          <p:cNvSpPr txBox="1">
            <a:spLocks noGrp="1"/>
          </p:cNvSpPr>
          <p:nvPr>
            <p:ph type="title"/>
          </p:nvPr>
        </p:nvSpPr>
        <p:spPr>
          <a:xfrm>
            <a:off x="1853736" y="4531040"/>
            <a:ext cx="6367800" cy="10182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Calibri"/>
              <a:buNone/>
            </a:pPr>
            <a:r>
              <a:rPr lang="en-US" sz="4400"/>
              <a:t>TỔNG QUAN VỀ BỘ DỮ LIỆU VÀ HƯỚNG PHÂN TÍCH</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25"/>
          <p:cNvSpPr txBox="1">
            <a:spLocks noGrp="1"/>
          </p:cNvSpPr>
          <p:nvPr>
            <p:ph type="title"/>
          </p:nvPr>
        </p:nvSpPr>
        <p:spPr>
          <a:xfrm>
            <a:off x="381000" y="0"/>
            <a:ext cx="11721300" cy="84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4000"/>
              <a:t>Phân Tích Theo </a:t>
            </a:r>
            <a:r>
              <a:rPr lang="en-US" sz="4000" smtClean="0"/>
              <a:t>Độ Tuổi-Khách </a:t>
            </a:r>
            <a:r>
              <a:rPr lang="en-US" sz="4000"/>
              <a:t>hàng </a:t>
            </a:r>
            <a:r>
              <a:rPr lang="en-US" sz="4000" smtClean="0"/>
              <a:t>mới</a:t>
            </a:r>
            <a:endParaRPr sz="4000"/>
          </a:p>
        </p:txBody>
      </p:sp>
      <p:sp>
        <p:nvSpPr>
          <p:cNvPr id="230" name="Google Shape;230;p25"/>
          <p:cNvSpPr txBox="1">
            <a:spLocks noGrp="1"/>
          </p:cNvSpPr>
          <p:nvPr>
            <p:ph type="body" idx="1"/>
          </p:nvPr>
        </p:nvSpPr>
        <p:spPr>
          <a:xfrm>
            <a:off x="1476534" y="4495800"/>
            <a:ext cx="5244900" cy="18102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Clr>
                <a:schemeClr val="dk1"/>
              </a:buClr>
              <a:buSzPct val="45833"/>
              <a:buFont typeface="Arial"/>
              <a:buNone/>
            </a:pPr>
            <a:r>
              <a:rPr lang="en-US"/>
              <a:t>Phân loại độ tuổi theo tiêu chí: </a:t>
            </a:r>
            <a:endParaRPr/>
          </a:p>
          <a:p>
            <a:pPr marL="457200" lvl="0" indent="-369570" algn="l" rtl="0">
              <a:spcBef>
                <a:spcPts val="1000"/>
              </a:spcBef>
              <a:spcAft>
                <a:spcPts val="0"/>
              </a:spcAft>
              <a:buSzPct val="100000"/>
              <a:buChar char="●"/>
            </a:pPr>
            <a:r>
              <a:rPr lang="en-US"/>
              <a:t>&lt;=18 tuổi: Thanh niên</a:t>
            </a:r>
            <a:endParaRPr/>
          </a:p>
          <a:p>
            <a:pPr marL="457200" lvl="0" indent="-369570" algn="l" rtl="0">
              <a:spcBef>
                <a:spcPts val="0"/>
              </a:spcBef>
              <a:spcAft>
                <a:spcPts val="0"/>
              </a:spcAft>
              <a:buSzPct val="100000"/>
              <a:buChar char="●"/>
            </a:pPr>
            <a:r>
              <a:rPr lang="en-US"/>
              <a:t>Từ 18 đến 45 tuổi: Người trưởng thành</a:t>
            </a:r>
            <a:endParaRPr/>
          </a:p>
          <a:p>
            <a:pPr marL="457200" lvl="0" indent="-369570" algn="l" rtl="0">
              <a:spcBef>
                <a:spcPts val="0"/>
              </a:spcBef>
              <a:spcAft>
                <a:spcPts val="0"/>
              </a:spcAft>
              <a:buSzPct val="100000"/>
              <a:buChar char="●"/>
            </a:pPr>
            <a:r>
              <a:rPr lang="en-US"/>
              <a:t>Từ 45 đến 65 tuổi: Trung niên</a:t>
            </a:r>
            <a:endParaRPr/>
          </a:p>
          <a:p>
            <a:pPr marL="457200" lvl="0" indent="-369570" algn="l" rtl="0">
              <a:spcBef>
                <a:spcPts val="0"/>
              </a:spcBef>
              <a:spcAft>
                <a:spcPts val="0"/>
              </a:spcAft>
              <a:buSzPct val="100000"/>
              <a:buChar char="●"/>
            </a:pPr>
            <a:r>
              <a:rPr lang="en-US"/>
              <a:t>Từ 65 trở lên: Người già</a:t>
            </a:r>
            <a:endParaRPr/>
          </a:p>
          <a:p>
            <a:pPr marL="0" lvl="0" indent="0" algn="l" rtl="0">
              <a:spcBef>
                <a:spcPts val="1000"/>
              </a:spcBef>
              <a:spcAft>
                <a:spcPts val="0"/>
              </a:spcAft>
              <a:buNone/>
            </a:pPr>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119574"/>
            <a:ext cx="4267200" cy="3046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705600" y="1981200"/>
            <a:ext cx="5341917" cy="2308324"/>
          </a:xfrm>
          <a:prstGeom prst="rect">
            <a:avLst/>
          </a:prstGeom>
          <a:noFill/>
        </p:spPr>
        <p:txBody>
          <a:bodyPr wrap="square" rtlCol="0">
            <a:spAutoFit/>
          </a:bodyPr>
          <a:lstStyle/>
          <a:p>
            <a:pPr marL="285750" indent="-285750">
              <a:buFont typeface="Arial" pitchFamily="34" charset="0"/>
              <a:buChar char="•"/>
            </a:pPr>
            <a:r>
              <a:rPr lang="en-US" sz="1600" smtClean="0"/>
              <a:t>Có sự tương quan lớn về tỷ lệ khách hàng theo độ tuổi ở tệp KH mới khi độ tuổi đăng ký KH nhiều nhất là Người trưởng thành</a:t>
            </a:r>
          </a:p>
          <a:p>
            <a:pPr marL="285750" indent="-285750">
              <a:buFont typeface="Arial" pitchFamily="34" charset="0"/>
              <a:buChar char="•"/>
            </a:pPr>
            <a:r>
              <a:rPr lang="en-US" sz="1600" smtClean="0"/>
              <a:t>Tuy nhiên có sự khác biệt đáng kể về số khách hàng ở độ tuổi người già (chiếm 16.6% thay vì chỉ 2.35% ở tệp khách hàng cũ)</a:t>
            </a:r>
          </a:p>
          <a:p>
            <a:pPr marL="285750" indent="-285750">
              <a:buFont typeface="Arial" pitchFamily="34" charset="0"/>
              <a:buChar char="•"/>
            </a:pPr>
            <a:r>
              <a:rPr lang="en-US" sz="1600" smtClean="0"/>
              <a:t>Tỷ lệ KH ở độ tuổi trung niên cũng tăng nhưng không nhiều</a:t>
            </a:r>
          </a:p>
          <a:p>
            <a:pPr marL="285750" indent="-285750">
              <a:buFont typeface="Arial" pitchFamily="34" charset="0"/>
              <a:buChar char="•"/>
            </a:pPr>
            <a:r>
              <a:rPr lang="en-US" sz="1600" smtClean="0"/>
              <a:t>KH ở độ tuổi Thanh niên vẫn chiếm tỷ lệ thấp nhất</a:t>
            </a:r>
            <a:endParaRPr lang="en-US" sz="160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828800"/>
            <a:ext cx="1752600" cy="9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442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3197" y="283637"/>
            <a:ext cx="3810000" cy="268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40758"/>
            <a:ext cx="3618343" cy="2373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06743"/>
            <a:ext cx="3353448" cy="2207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06630" y="118627"/>
            <a:ext cx="1465466" cy="307777"/>
          </a:xfrm>
          <a:prstGeom prst="rect">
            <a:avLst/>
          </a:prstGeom>
          <a:solidFill>
            <a:srgbClr val="FFFF00"/>
          </a:solidFill>
        </p:spPr>
        <p:txBody>
          <a:bodyPr wrap="none" rtlCol="0">
            <a:spAutoFit/>
          </a:bodyPr>
          <a:lstStyle/>
          <a:p>
            <a:r>
              <a:rPr lang="en-US" b="1" smtClean="0"/>
              <a:t>Khách hàng cũ</a:t>
            </a:r>
            <a:endParaRPr lang="en-US" b="1"/>
          </a:p>
        </p:txBody>
      </p:sp>
      <p:sp>
        <p:nvSpPr>
          <p:cNvPr id="10" name="TextBox 9"/>
          <p:cNvSpPr txBox="1"/>
          <p:nvPr/>
        </p:nvSpPr>
        <p:spPr>
          <a:xfrm>
            <a:off x="5181600" y="118626"/>
            <a:ext cx="1595309" cy="307777"/>
          </a:xfrm>
          <a:prstGeom prst="rect">
            <a:avLst/>
          </a:prstGeom>
          <a:solidFill>
            <a:srgbClr val="FF0000"/>
          </a:solidFill>
        </p:spPr>
        <p:txBody>
          <a:bodyPr wrap="none" rtlCol="0">
            <a:spAutoFit/>
          </a:bodyPr>
          <a:lstStyle/>
          <a:p>
            <a:r>
              <a:rPr lang="en-US" b="1" smtClean="0"/>
              <a:t>Khách hàng mới</a:t>
            </a:r>
            <a:endParaRPr lang="en-US" b="1"/>
          </a:p>
        </p:txBody>
      </p:sp>
      <p:sp>
        <p:nvSpPr>
          <p:cNvPr id="4" name="TextBox 3"/>
          <p:cNvSpPr txBox="1"/>
          <p:nvPr/>
        </p:nvSpPr>
        <p:spPr>
          <a:xfrm>
            <a:off x="855927" y="3657600"/>
            <a:ext cx="6286831" cy="1600438"/>
          </a:xfrm>
          <a:prstGeom prst="rect">
            <a:avLst/>
          </a:prstGeom>
          <a:noFill/>
        </p:spPr>
        <p:txBody>
          <a:bodyPr wrap="square" rtlCol="0">
            <a:spAutoFit/>
          </a:bodyPr>
          <a:lstStyle/>
          <a:p>
            <a:r>
              <a:rPr lang="en-US" smtClean="0"/>
              <a:t>Không có sự khách biêt về tỷ lệ phần trăm khách hàng giữa 3 bang đông nhất của Úc (New South Wales, Victoria và Queensland) khi KH ở New South Wales vẫn chiếm tỷ lệ nhiều nhất</a:t>
            </a:r>
          </a:p>
          <a:p>
            <a:r>
              <a:rPr lang="en-US" smtClean="0"/>
              <a:t>Tuy nhiên, không có dữ liệu về khách hàng mới ở những bang khác.</a:t>
            </a:r>
          </a:p>
          <a:p>
            <a:r>
              <a:rPr lang="en-US" smtClean="0"/>
              <a:t>Xét về độ phủ của các cửa hàng 99bikes tại Úc (tập trung chủ yếu ở các các bang NSW, VIC, QLD và 1 số ít cửa hàng ở West Australia) và dân số tại các bang như bảng 4 thì tỷ lệ này là điều dễ hiểu.</a:t>
            </a:r>
            <a:endParaRPr lang="en-US"/>
          </a:p>
        </p:txBody>
      </p:sp>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7151" y="3512948"/>
            <a:ext cx="4432765" cy="2933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9829799" y="6550223"/>
            <a:ext cx="752129" cy="307777"/>
          </a:xfrm>
          <a:prstGeom prst="rect">
            <a:avLst/>
          </a:prstGeom>
          <a:noFill/>
        </p:spPr>
        <p:txBody>
          <a:bodyPr wrap="none" rtlCol="0">
            <a:spAutoFit/>
          </a:bodyPr>
          <a:lstStyle/>
          <a:p>
            <a:r>
              <a:rPr lang="en-US" smtClean="0"/>
              <a:t>Bảng 4</a:t>
            </a:r>
            <a:endParaRPr lang="en-US"/>
          </a:p>
        </p:txBody>
      </p:sp>
      <p:sp>
        <p:nvSpPr>
          <p:cNvPr id="14" name="TextBox 13"/>
          <p:cNvSpPr txBox="1"/>
          <p:nvPr/>
        </p:nvSpPr>
        <p:spPr>
          <a:xfrm>
            <a:off x="1687878" y="2971800"/>
            <a:ext cx="752129" cy="307777"/>
          </a:xfrm>
          <a:prstGeom prst="rect">
            <a:avLst/>
          </a:prstGeom>
          <a:noFill/>
        </p:spPr>
        <p:txBody>
          <a:bodyPr wrap="none" rtlCol="0">
            <a:spAutoFit/>
          </a:bodyPr>
          <a:lstStyle/>
          <a:p>
            <a:r>
              <a:rPr lang="en-US" smtClean="0"/>
              <a:t>Bảng 1</a:t>
            </a:r>
            <a:endParaRPr lang="en-US"/>
          </a:p>
        </p:txBody>
      </p:sp>
      <p:sp>
        <p:nvSpPr>
          <p:cNvPr id="15" name="TextBox 14"/>
          <p:cNvSpPr txBox="1"/>
          <p:nvPr/>
        </p:nvSpPr>
        <p:spPr>
          <a:xfrm>
            <a:off x="5666436" y="2958444"/>
            <a:ext cx="752129" cy="307777"/>
          </a:xfrm>
          <a:prstGeom prst="rect">
            <a:avLst/>
          </a:prstGeom>
          <a:noFill/>
        </p:spPr>
        <p:txBody>
          <a:bodyPr wrap="none" rtlCol="0">
            <a:spAutoFit/>
          </a:bodyPr>
          <a:lstStyle/>
          <a:p>
            <a:r>
              <a:rPr lang="en-US" smtClean="0"/>
              <a:t>Bảng 2</a:t>
            </a:r>
            <a:endParaRPr lang="en-US"/>
          </a:p>
        </p:txBody>
      </p:sp>
      <p:sp>
        <p:nvSpPr>
          <p:cNvPr id="16" name="TextBox 15"/>
          <p:cNvSpPr txBox="1"/>
          <p:nvPr/>
        </p:nvSpPr>
        <p:spPr>
          <a:xfrm>
            <a:off x="10001346" y="2972138"/>
            <a:ext cx="752129" cy="307777"/>
          </a:xfrm>
          <a:prstGeom prst="rect">
            <a:avLst/>
          </a:prstGeom>
          <a:noFill/>
        </p:spPr>
        <p:txBody>
          <a:bodyPr wrap="none" rtlCol="0">
            <a:spAutoFit/>
          </a:bodyPr>
          <a:lstStyle/>
          <a:p>
            <a:r>
              <a:rPr lang="en-US" smtClean="0"/>
              <a:t>Bảng 3</a:t>
            </a:r>
            <a:endParaRPr lang="en-US"/>
          </a:p>
        </p:txBody>
      </p:sp>
    </p:spTree>
    <p:extLst>
      <p:ext uri="{BB962C8B-B14F-4D97-AF65-F5344CB8AC3E}">
        <p14:creationId xmlns:p14="http://schemas.microsoft.com/office/powerpoint/2010/main" val="1013829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2"/>
          <p:cNvSpPr txBox="1">
            <a:spLocks noGrp="1"/>
          </p:cNvSpPr>
          <p:nvPr>
            <p:ph type="subTitle" idx="1"/>
          </p:nvPr>
        </p:nvSpPr>
        <p:spPr>
          <a:xfrm>
            <a:off x="1853736" y="5318265"/>
            <a:ext cx="57726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2"/>
          <p:cNvSpPr txBox="1">
            <a:spLocks noGrp="1"/>
          </p:cNvSpPr>
          <p:nvPr>
            <p:ph type="title"/>
          </p:nvPr>
        </p:nvSpPr>
        <p:spPr>
          <a:xfrm>
            <a:off x="1853725" y="3438686"/>
            <a:ext cx="6367800" cy="21105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Phân Tích Phân Khúc Khách Hàng Theo RFM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3"/>
          <p:cNvSpPr txBox="1">
            <a:spLocks noGrp="1"/>
          </p:cNvSpPr>
          <p:nvPr>
            <p:ph type="title"/>
          </p:nvPr>
        </p:nvSpPr>
        <p:spPr>
          <a:xfrm>
            <a:off x="1084860" y="136525"/>
            <a:ext cx="9721500" cy="1193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292" name="Google Shape;292;p33"/>
          <p:cNvSpPr txBox="1">
            <a:spLocks noGrp="1"/>
          </p:cNvSpPr>
          <p:nvPr>
            <p:ph type="body" idx="1"/>
          </p:nvPr>
        </p:nvSpPr>
        <p:spPr>
          <a:xfrm>
            <a:off x="12269825" y="2173500"/>
            <a:ext cx="3177000" cy="4442700"/>
          </a:xfrm>
          <a:prstGeom prst="rect">
            <a:avLst/>
          </a:prstGeom>
        </p:spPr>
        <p:txBody>
          <a:bodyPr spcFirstLastPara="1" wrap="square" lIns="91425" tIns="45700" rIns="91425" bIns="45700" anchor="t" anchorCtr="0">
            <a:normAutofit fontScale="32500" lnSpcReduction="20000"/>
          </a:bodyPr>
          <a:lstStyle/>
          <a:p>
            <a:pPr marL="0" lvl="0" indent="0" algn="l" rtl="0">
              <a:spcBef>
                <a:spcPts val="1000"/>
              </a:spcBef>
              <a:spcAft>
                <a:spcPts val="0"/>
              </a:spcAft>
              <a:buClr>
                <a:schemeClr val="dk1"/>
              </a:buClr>
              <a:buSzPct val="45833"/>
              <a:buFont typeface="Arial"/>
              <a:buNone/>
            </a:pPr>
            <a:r>
              <a:rPr lang="en-US"/>
              <a:t>Ta thấy phân khúc của các từng customer segment phân bố đồng đều từ 10 %trở lên, phần lớn thuộc về nhóm Promising là 17,84% và Hibernating Customer 15,97%, không có biến động quá lớn về 1 bên, chỉ riêng 2 nhóm khách hàng About to Sleep và Cannot Loose Them chiếm số lượng rất ít dưới 3%.</a:t>
            </a:r>
            <a:endParaRPr/>
          </a:p>
          <a:p>
            <a:pPr marL="0" lvl="0" indent="0" algn="l" rtl="0">
              <a:spcBef>
                <a:spcPts val="1000"/>
              </a:spcBef>
              <a:spcAft>
                <a:spcPts val="0"/>
              </a:spcAft>
              <a:buClr>
                <a:schemeClr val="dk1"/>
              </a:buClr>
              <a:buSzPct val="45833"/>
              <a:buFont typeface="Arial"/>
              <a:buNone/>
            </a:pPr>
            <a:r>
              <a:rPr lang="en-US"/>
              <a:t>+ Vip Champion: nhóm Khách Hàng tốt nhất, chiếm số lượng 13,84% trong tổng số KH, doanh thu đóng góp 22%, lợi nhuận mang lại cao nhất đến 2,4 triệu đô. Họ đã mua gần đây, đặt hàng thường xuyên và chi tiêu nhiều nhất.</a:t>
            </a:r>
            <a:endParaRPr/>
          </a:p>
          <a:p>
            <a:pPr marL="0" lvl="0" indent="0" algn="l" rtl="0">
              <a:spcBef>
                <a:spcPts val="1000"/>
              </a:spcBef>
              <a:spcAft>
                <a:spcPts val="0"/>
              </a:spcAft>
              <a:buNone/>
            </a:pPr>
            <a:r>
              <a:rPr lang="en-US"/>
              <a:t>Loyal: nhóm KH tốt thứ 2,mặc dù số lượng chiếm cũng ở mức khá (10,42%) ,nhưng doanh thu đóng góp lại đứng thứ 3 (14%), lợi nhuận mang lại cũng ở mức rất cao(1,6 triệu đô)</a:t>
            </a:r>
            <a:endParaRPr/>
          </a:p>
          <a:p>
            <a:pPr marL="0" lvl="0" indent="0" algn="l" rtl="0">
              <a:spcBef>
                <a:spcPts val="1000"/>
              </a:spcBef>
              <a:spcAft>
                <a:spcPts val="0"/>
              </a:spcAft>
              <a:buNone/>
            </a:pPr>
            <a:r>
              <a:rPr lang="en-US"/>
              <a:t>Potential Loyalist: nhóm KH tốt thứ 3, chiếm số lượng thứ 3 (14,23%), doanh thu đóng góp 15%, mặc dù chiếm số lượng nhiều hơn so với nhóm khách hàng loyal nhưng lợi nhuận của nhóm này đóng góp cũng ngang bằng với loyal, (1,6 triệu đô)</a:t>
            </a:r>
            <a:endParaRPr/>
          </a:p>
          <a:p>
            <a:pPr marL="0" lvl="0" indent="0" algn="l" rtl="0">
              <a:spcBef>
                <a:spcPts val="1000"/>
              </a:spcBef>
              <a:spcAft>
                <a:spcPts val="0"/>
              </a:spcAft>
              <a:buNone/>
            </a:pPr>
            <a:r>
              <a:rPr lang="en-US"/>
              <a:t>Promising: Đây là nhóm chiếm tỷ trọng nhiều nhất trong tổng số lượng KH (17,84%) nhưng doanh thu và lợi nhuận mang lại cũng chỉ đạt ở mức trung bình(đóng góp 12% doanh thu và lợi nhuận mang lại là 1,3 triệu đô). Họ là những mới mua hàng gần đây, vì mới sử dụng sản phẩm của công ty nên họ thường sẽ chi tiêu khá ít tiền và mua với số lượng rất ít để đánh giá xem sản phẩm của công ty có phù hợp với nhu cầu của họ hay không. Mặc dù là nhóm khách hàng mới mua hàng gần đây, nhưng lợi nhuận mà họ đóng góp cho công ty cũng ở mức khá tốt.</a:t>
            </a:r>
            <a:endParaRPr/>
          </a:p>
          <a:p>
            <a:pPr marL="0" lvl="0" indent="0" algn="l" rtl="0">
              <a:spcBef>
                <a:spcPts val="1000"/>
              </a:spcBef>
              <a:spcAft>
                <a:spcPts val="0"/>
              </a:spcAft>
              <a:buNone/>
            </a:pPr>
            <a:r>
              <a:rPr lang="en-US"/>
              <a:t>At Risk: Nhóm khách hàng chiếm tỉ trọng đứng thứ 5 về mặt số lượng(11,82%), doanh thu chỉ nằm sau nhóm khách hàng Vip Champions và lợi nhuận cho công ty nằm trong top 3  mức cao nhất. Họ là những khách hàng đã mua hàng của công ty từ rất lâu nhưng mỗi lần mà họ place 1 order thì sẽ là những đơn hàng với số lượng lớn là giá trị rất cao.</a:t>
            </a:r>
            <a:endParaRPr/>
          </a:p>
          <a:p>
            <a:pPr marL="0" lvl="0" indent="0" algn="l" rtl="0">
              <a:spcBef>
                <a:spcPts val="1000"/>
              </a:spcBef>
              <a:spcAft>
                <a:spcPts val="0"/>
              </a:spcAft>
              <a:buNone/>
            </a:pPr>
            <a:r>
              <a:rPr lang="en-US"/>
              <a:t>Hibernating Customers: Nhóm khách hàng ngủ đông chiếm số lượng đứng thứ 2(15,97%). Số lượng khách hàng này chiếm số lượng cũng thuộc đông nhất song với việc đó thì phần trăm doanh thu đóng góp (11%) và lợi nhuận mang lại cũng ở mức trung bình tương tự với nhóm Promising(1,2 triệu đô).</a:t>
            </a:r>
            <a:endParaRPr/>
          </a:p>
          <a:p>
            <a:pPr marL="0" lvl="0" indent="0" algn="l" rtl="0">
              <a:spcBef>
                <a:spcPts val="1000"/>
              </a:spcBef>
              <a:spcAft>
                <a:spcPts val="0"/>
              </a:spcAft>
              <a:buNone/>
            </a:pPr>
            <a:r>
              <a:rPr lang="en-US"/>
              <a:t>Can’t lose them: nhóm này chiếm số lượng ít nhất chỉ với 2,52% số KH, doanh thu đóng góp nằm trong nhóm thấp nhất 2%, lợi nhuận mang lại thì chỉ vỏn vọn 0,3 triệu đô. Họ đã từng thực hiện các đơn đặt hàng lớn nhất và thường xuyên nhưng đã lâu không trở lại.</a:t>
            </a:r>
            <a:endParaRPr/>
          </a:p>
          <a:p>
            <a:pPr marL="0" lvl="0" indent="0" algn="l" rtl="0">
              <a:spcBef>
                <a:spcPts val="1000"/>
              </a:spcBef>
              <a:spcAft>
                <a:spcPts val="0"/>
              </a:spcAft>
              <a:buNone/>
            </a:pPr>
            <a:r>
              <a:rPr lang="en-US"/>
              <a:t>About to sleep: chiếm 3,26% tổng số KH, tưng tự với nhóm cannot loose them có số lượng khách hàng thấp nhất , doanh thu đóng góp chỉ ở mức kém 2%. Họ là những khách hàng phổ biến, mua hàng cách đây cũng không quá lâu nhưng mỗi lần order lại hầu như là những đơn hàng không có giá trị để góp nhiều vào trong doanh thu của công ty. Lợi nhuận mà nhóm khách hàng này mang lại ở mức thấp nhất chỉ có 0,2 triệu đô</a:t>
            </a:r>
            <a:endParaRPr/>
          </a:p>
          <a:p>
            <a:pPr marL="0" lvl="0" indent="0" algn="l" rtl="0">
              <a:spcBef>
                <a:spcPts val="1000"/>
              </a:spcBef>
              <a:spcAft>
                <a:spcPts val="0"/>
              </a:spcAft>
              <a:buNone/>
            </a:pPr>
            <a:r>
              <a:rPr lang="en-US"/>
              <a:t>Lost Customer: nhóm này cũng với số lượng khá cao là 10,51% tổng số lượng KH, doanh thu đóng góp 5%. Đối với nhóm khách hàng này, họ hầu như đã mất liên lạc mua hàng với công ty bởi thời gian quay lại order của họ hoàn toàn rất xa và order số lượng rất ít, các đơn hàng ít giá trị.</a:t>
            </a:r>
            <a:endParaRPr/>
          </a:p>
        </p:txBody>
      </p:sp>
      <p:pic>
        <p:nvPicPr>
          <p:cNvPr id="293" name="Google Shape;293;p33"/>
          <p:cNvPicPr preferRelativeResize="0"/>
          <p:nvPr/>
        </p:nvPicPr>
        <p:blipFill>
          <a:blip r:embed="rId3">
            <a:alphaModFix/>
          </a:blip>
          <a:stretch>
            <a:fillRect/>
          </a:stretch>
        </p:blipFill>
        <p:spPr>
          <a:xfrm>
            <a:off x="1741875" y="1518050"/>
            <a:ext cx="8955874" cy="47089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txBox="1">
            <a:spLocks noGrp="1"/>
          </p:cNvSpPr>
          <p:nvPr>
            <p:ph type="subTitle" idx="1"/>
          </p:nvPr>
        </p:nvSpPr>
        <p:spPr>
          <a:xfrm>
            <a:off x="1853736" y="5318265"/>
            <a:ext cx="57726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txBox="1">
            <a:spLocks noGrp="1"/>
          </p:cNvSpPr>
          <p:nvPr>
            <p:ph type="title"/>
          </p:nvPr>
        </p:nvSpPr>
        <p:spPr>
          <a:xfrm>
            <a:off x="1853725" y="3438686"/>
            <a:ext cx="6367800" cy="2110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Phân Tích Cohort - Retention Rate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35"/>
          <p:cNvPicPr preferRelativeResize="0"/>
          <p:nvPr/>
        </p:nvPicPr>
        <p:blipFill>
          <a:blip r:embed="rId3">
            <a:alphaModFix/>
          </a:blip>
          <a:stretch>
            <a:fillRect/>
          </a:stretch>
        </p:blipFill>
        <p:spPr>
          <a:xfrm>
            <a:off x="2271925" y="214300"/>
            <a:ext cx="7875999" cy="2469950"/>
          </a:xfrm>
          <a:prstGeom prst="rect">
            <a:avLst/>
          </a:prstGeom>
          <a:noFill/>
          <a:ln>
            <a:noFill/>
          </a:ln>
        </p:spPr>
      </p:pic>
      <p:pic>
        <p:nvPicPr>
          <p:cNvPr id="305" name="Google Shape;305;p35"/>
          <p:cNvPicPr preferRelativeResize="0"/>
          <p:nvPr/>
        </p:nvPicPr>
        <p:blipFill>
          <a:blip r:embed="rId4">
            <a:alphaModFix/>
          </a:blip>
          <a:stretch>
            <a:fillRect/>
          </a:stretch>
        </p:blipFill>
        <p:spPr>
          <a:xfrm>
            <a:off x="2271925" y="2840850"/>
            <a:ext cx="7876000" cy="3374225"/>
          </a:xfrm>
          <a:prstGeom prst="rect">
            <a:avLst/>
          </a:prstGeom>
          <a:noFill/>
          <a:ln>
            <a:noFill/>
          </a:ln>
        </p:spPr>
      </p:pic>
      <p:sp>
        <p:nvSpPr>
          <p:cNvPr id="306" name="Google Shape;306;p35"/>
          <p:cNvSpPr txBox="1"/>
          <p:nvPr/>
        </p:nvSpPr>
        <p:spPr>
          <a:xfrm>
            <a:off x="178600" y="1607400"/>
            <a:ext cx="1553700" cy="364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dk1"/>
                </a:solidFill>
                <a:latin typeface="Calibri"/>
                <a:ea typeface="Calibri"/>
                <a:cs typeface="Calibri"/>
                <a:sym typeface="Calibri"/>
              </a:rPr>
              <a:t>COHORT THEO TỪNG MONTH CỦA STORE</a:t>
            </a:r>
            <a:endParaRPr sz="2800" b="1">
              <a:solidFill>
                <a:schemeClr val="dk1"/>
              </a:solidFill>
              <a:latin typeface="Calibri"/>
              <a:ea typeface="Calibri"/>
              <a:cs typeface="Calibri"/>
              <a:sym typeface="Calibri"/>
            </a:endParaRPr>
          </a:p>
          <a:p>
            <a:pPr marL="0" lvl="0" indent="0" algn="ctr" rtl="0">
              <a:spcBef>
                <a:spcPts val="0"/>
              </a:spcBef>
              <a:spcAft>
                <a:spcPts val="0"/>
              </a:spcAft>
              <a:buNone/>
            </a:pPr>
            <a:endParaRPr sz="2800" b="1">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36"/>
          <p:cNvPicPr preferRelativeResize="0"/>
          <p:nvPr/>
        </p:nvPicPr>
        <p:blipFill rotWithShape="1">
          <a:blip r:embed="rId3">
            <a:alphaModFix/>
          </a:blip>
          <a:srcRect b="3947"/>
          <a:stretch/>
        </p:blipFill>
        <p:spPr>
          <a:xfrm>
            <a:off x="3565925" y="405450"/>
            <a:ext cx="7643224" cy="1701975"/>
          </a:xfrm>
          <a:prstGeom prst="rect">
            <a:avLst/>
          </a:prstGeom>
          <a:noFill/>
          <a:ln>
            <a:noFill/>
          </a:ln>
        </p:spPr>
      </p:pic>
      <p:sp>
        <p:nvSpPr>
          <p:cNvPr id="312" name="Google Shape;312;p36"/>
          <p:cNvSpPr txBox="1"/>
          <p:nvPr/>
        </p:nvSpPr>
        <p:spPr>
          <a:xfrm>
            <a:off x="964400" y="1928875"/>
            <a:ext cx="1553700" cy="364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solidFill>
                  <a:schemeClr val="dk1"/>
                </a:solidFill>
                <a:latin typeface="Calibri"/>
                <a:ea typeface="Calibri"/>
                <a:cs typeface="Calibri"/>
                <a:sym typeface="Calibri"/>
              </a:rPr>
              <a:t>COHORT THEO TỪNG MONTH CỦA MỖI BRAND XE</a:t>
            </a:r>
            <a:endParaRPr sz="2800" b="1">
              <a:solidFill>
                <a:schemeClr val="dk1"/>
              </a:solidFill>
              <a:latin typeface="Calibri"/>
              <a:ea typeface="Calibri"/>
              <a:cs typeface="Calibri"/>
              <a:sym typeface="Calibri"/>
            </a:endParaRPr>
          </a:p>
          <a:p>
            <a:pPr marL="0" lvl="0" indent="0" algn="ctr" rtl="0">
              <a:spcBef>
                <a:spcPts val="0"/>
              </a:spcBef>
              <a:spcAft>
                <a:spcPts val="0"/>
              </a:spcAft>
              <a:buNone/>
            </a:pPr>
            <a:endParaRPr sz="2800" b="1">
              <a:solidFill>
                <a:schemeClr val="dk1"/>
              </a:solidFill>
              <a:latin typeface="Calibri"/>
              <a:ea typeface="Calibri"/>
              <a:cs typeface="Calibri"/>
              <a:sym typeface="Calibri"/>
            </a:endParaRPr>
          </a:p>
        </p:txBody>
      </p:sp>
      <p:pic>
        <p:nvPicPr>
          <p:cNvPr id="313" name="Google Shape;313;p36"/>
          <p:cNvPicPr preferRelativeResize="0"/>
          <p:nvPr/>
        </p:nvPicPr>
        <p:blipFill>
          <a:blip r:embed="rId4">
            <a:alphaModFix/>
          </a:blip>
          <a:stretch>
            <a:fillRect/>
          </a:stretch>
        </p:blipFill>
        <p:spPr>
          <a:xfrm>
            <a:off x="3565925" y="2412225"/>
            <a:ext cx="7643226" cy="4445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7"/>
          <p:cNvSpPr txBox="1">
            <a:spLocks noGrp="1"/>
          </p:cNvSpPr>
          <p:nvPr>
            <p:ph type="subTitle" idx="1"/>
          </p:nvPr>
        </p:nvSpPr>
        <p:spPr>
          <a:xfrm>
            <a:off x="1853736" y="5318265"/>
            <a:ext cx="57726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7"/>
          <p:cNvSpPr txBox="1">
            <a:spLocks noGrp="1"/>
          </p:cNvSpPr>
          <p:nvPr>
            <p:ph type="title"/>
          </p:nvPr>
        </p:nvSpPr>
        <p:spPr>
          <a:xfrm>
            <a:off x="1853725" y="3438686"/>
            <a:ext cx="6367800" cy="21105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Phân Tích Phần Trăm - Percentiles Analysis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8"/>
          <p:cNvSpPr txBox="1">
            <a:spLocks noGrp="1"/>
          </p:cNvSpPr>
          <p:nvPr>
            <p:ph type="title"/>
          </p:nvPr>
        </p:nvSpPr>
        <p:spPr>
          <a:xfrm>
            <a:off x="1084860" y="136525"/>
            <a:ext cx="9721500" cy="1193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325" name="Google Shape;325;p38"/>
          <p:cNvSpPr txBox="1">
            <a:spLocks noGrp="1"/>
          </p:cNvSpPr>
          <p:nvPr>
            <p:ph type="body" idx="1"/>
          </p:nvPr>
        </p:nvSpPr>
        <p:spPr>
          <a:xfrm>
            <a:off x="5862725" y="2923600"/>
            <a:ext cx="5788200" cy="13626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b="1"/>
              <a:t>=&gt;95% số lượng khách hàng đóng góp vào 98.1% doanh thu của công ty, chỉ có 5% khách hàng là đóng góp 1.9% còn lại.</a:t>
            </a:r>
            <a:r>
              <a:rPr lang="en-US"/>
              <a:t> </a:t>
            </a:r>
            <a:endParaRPr>
              <a:solidFill>
                <a:srgbClr val="FF9900"/>
              </a:solidFill>
            </a:endParaRPr>
          </a:p>
        </p:txBody>
      </p:sp>
      <p:pic>
        <p:nvPicPr>
          <p:cNvPr id="326" name="Google Shape;326;p38"/>
          <p:cNvPicPr preferRelativeResize="0"/>
          <p:nvPr/>
        </p:nvPicPr>
        <p:blipFill rotWithShape="1">
          <a:blip r:embed="rId3">
            <a:alphaModFix/>
          </a:blip>
          <a:srcRect l="3958" r="9805"/>
          <a:stretch/>
        </p:blipFill>
        <p:spPr>
          <a:xfrm>
            <a:off x="1039100" y="1512700"/>
            <a:ext cx="4520025" cy="4576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9"/>
          <p:cNvSpPr txBox="1">
            <a:spLocks noGrp="1"/>
          </p:cNvSpPr>
          <p:nvPr>
            <p:ph type="subTitle" idx="1"/>
          </p:nvPr>
        </p:nvSpPr>
        <p:spPr>
          <a:xfrm>
            <a:off x="1853736" y="5318265"/>
            <a:ext cx="5772600" cy="44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9"/>
          <p:cNvSpPr txBox="1">
            <a:spLocks noGrp="1"/>
          </p:cNvSpPr>
          <p:nvPr>
            <p:ph type="title"/>
          </p:nvPr>
        </p:nvSpPr>
        <p:spPr>
          <a:xfrm>
            <a:off x="1853725" y="3438686"/>
            <a:ext cx="6367800" cy="21105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Đề Xuất Kinh Doanh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9"/>
          <p:cNvSpPr txBox="1">
            <a:spLocks noGrp="1"/>
          </p:cNvSpPr>
          <p:nvPr>
            <p:ph type="body" idx="1"/>
          </p:nvPr>
        </p:nvSpPr>
        <p:spPr>
          <a:xfrm>
            <a:off x="-88675" y="1411500"/>
            <a:ext cx="5068500" cy="5446500"/>
          </a:xfrm>
          <a:prstGeom prst="rect">
            <a:avLst/>
          </a:prstGeom>
          <a:noFill/>
          <a:ln>
            <a:noFill/>
          </a:ln>
        </p:spPr>
        <p:txBody>
          <a:bodyPr spcFirstLastPara="1" wrap="square" lIns="91425" tIns="45700" rIns="91425" bIns="45700" anchor="t" anchorCtr="0">
            <a:noAutofit/>
          </a:bodyPr>
          <a:lstStyle/>
          <a:p>
            <a:pPr marL="457200" lvl="0" indent="-312420" algn="l" rtl="0">
              <a:lnSpc>
                <a:spcPct val="130000"/>
              </a:lnSpc>
              <a:spcBef>
                <a:spcPts val="0"/>
              </a:spcBef>
              <a:spcAft>
                <a:spcPts val="0"/>
              </a:spcAft>
              <a:buClr>
                <a:schemeClr val="dk1"/>
              </a:buClr>
              <a:buSzPts val="1320"/>
              <a:buFont typeface="Times New Roman"/>
              <a:buChar char="-"/>
            </a:pPr>
            <a:r>
              <a:rPr lang="en-US" sz="1320" b="1">
                <a:solidFill>
                  <a:schemeClr val="dk1"/>
                </a:solidFill>
                <a:latin typeface="Times New Roman"/>
                <a:ea typeface="Times New Roman"/>
                <a:cs typeface="Times New Roman"/>
                <a:sym typeface="Times New Roman"/>
              </a:rPr>
              <a:t>99bikes, thành lập vào tháng 5 năm 2007,  là một công ty bán lẻ sản phẩm xe đạp, phụ kiện và quần áo cho các bikers hàng đầu nước Úc. </a:t>
            </a:r>
            <a:endParaRPr sz="1320" b="1">
              <a:solidFill>
                <a:schemeClr val="dk1"/>
              </a:solidFill>
              <a:latin typeface="Times New Roman"/>
              <a:ea typeface="Times New Roman"/>
              <a:cs typeface="Times New Roman"/>
              <a:sym typeface="Times New Roman"/>
            </a:endParaRPr>
          </a:p>
          <a:p>
            <a:pPr marL="457200" lvl="0" indent="-312420" algn="l" rtl="0">
              <a:lnSpc>
                <a:spcPct val="130000"/>
              </a:lnSpc>
              <a:spcBef>
                <a:spcPts val="0"/>
              </a:spcBef>
              <a:spcAft>
                <a:spcPts val="0"/>
              </a:spcAft>
              <a:buClr>
                <a:schemeClr val="dk1"/>
              </a:buClr>
              <a:buSzPts val="1320"/>
              <a:buFont typeface="Times New Roman"/>
              <a:buChar char="-"/>
            </a:pPr>
            <a:r>
              <a:rPr lang="en-US" sz="1320" b="1">
                <a:solidFill>
                  <a:schemeClr val="dk1"/>
                </a:solidFill>
                <a:latin typeface="Times New Roman"/>
                <a:ea typeface="Times New Roman"/>
                <a:cs typeface="Times New Roman"/>
                <a:sym typeface="Times New Roman"/>
              </a:rPr>
              <a:t>Công ty tâm huyết trong việc tìm kiếm sản phẩm phù hợp với từng khách hàng và chia sẻ  những mẹo bổ ích cho khách hàng có niềm đam mê với xe đạp nói chung.</a:t>
            </a:r>
            <a:endParaRPr sz="1320" b="1">
              <a:solidFill>
                <a:schemeClr val="dk1"/>
              </a:solidFill>
              <a:latin typeface="Times New Roman"/>
              <a:ea typeface="Times New Roman"/>
              <a:cs typeface="Times New Roman"/>
              <a:sym typeface="Times New Roman"/>
            </a:endParaRPr>
          </a:p>
          <a:p>
            <a:pPr marL="457200" lvl="0" indent="-312420" algn="l" rtl="0">
              <a:lnSpc>
                <a:spcPct val="130000"/>
              </a:lnSpc>
              <a:spcBef>
                <a:spcPts val="0"/>
              </a:spcBef>
              <a:spcAft>
                <a:spcPts val="0"/>
              </a:spcAft>
              <a:buClr>
                <a:schemeClr val="dk1"/>
              </a:buClr>
              <a:buSzPts val="1320"/>
              <a:buFont typeface="Times New Roman"/>
              <a:buChar char="-"/>
            </a:pPr>
            <a:r>
              <a:rPr lang="en-US" sz="1320" b="1">
                <a:solidFill>
                  <a:schemeClr val="dk1"/>
                </a:solidFill>
                <a:latin typeface="Times New Roman"/>
                <a:ea typeface="Times New Roman"/>
                <a:cs typeface="Times New Roman"/>
                <a:sym typeface="Times New Roman"/>
              </a:rPr>
              <a:t>Sản phẩm của công ty còn chú trọng vào việc đảm bảo an toàn và  hạn chế tổn thương cho người sử dụng</a:t>
            </a: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457200" lvl="0" indent="-312420" algn="l" rtl="0">
              <a:lnSpc>
                <a:spcPct val="130000"/>
              </a:lnSpc>
              <a:spcBef>
                <a:spcPts val="0"/>
              </a:spcBef>
              <a:spcAft>
                <a:spcPts val="0"/>
              </a:spcAft>
              <a:buClr>
                <a:schemeClr val="dk1"/>
              </a:buClr>
              <a:buSzPts val="1320"/>
              <a:buFont typeface="Times New Roman"/>
              <a:buChar char="+"/>
            </a:pPr>
            <a:r>
              <a:rPr lang="en-US" sz="1320" b="1">
                <a:solidFill>
                  <a:schemeClr val="dk1"/>
                </a:solidFill>
                <a:latin typeface="Times New Roman"/>
                <a:ea typeface="Times New Roman"/>
                <a:cs typeface="Times New Roman"/>
                <a:sym typeface="Times New Roman"/>
              </a:rPr>
              <a:t>Các nhóm sản phẩm chính: xe đạp, xe đạp chạy bằng điện, xe trượt (scooter), phụ kiện xe đạp, máy tập thể hình tại nhà, quần áo, mũ bảo hiểm</a:t>
            </a:r>
            <a:endParaRPr sz="1320" b="1">
              <a:solidFill>
                <a:schemeClr val="dk1"/>
              </a:solidFill>
              <a:latin typeface="Times New Roman"/>
              <a:ea typeface="Times New Roman"/>
              <a:cs typeface="Times New Roman"/>
              <a:sym typeface="Times New Roman"/>
            </a:endParaRPr>
          </a:p>
          <a:p>
            <a:pPr marL="457200" lvl="0" indent="-312420" algn="l" rtl="0">
              <a:lnSpc>
                <a:spcPct val="130000"/>
              </a:lnSpc>
              <a:spcBef>
                <a:spcPts val="0"/>
              </a:spcBef>
              <a:spcAft>
                <a:spcPts val="0"/>
              </a:spcAft>
              <a:buClr>
                <a:schemeClr val="dk1"/>
              </a:buClr>
              <a:buSzPts val="1320"/>
              <a:buFont typeface="Times New Roman"/>
              <a:buChar char="+"/>
            </a:pPr>
            <a:r>
              <a:rPr lang="en-US" sz="1320" b="1">
                <a:solidFill>
                  <a:schemeClr val="dk1"/>
                </a:solidFill>
                <a:latin typeface="Times New Roman"/>
                <a:ea typeface="Times New Roman"/>
                <a:cs typeface="Times New Roman"/>
                <a:sym typeface="Times New Roman"/>
              </a:rPr>
              <a:t>Dịch vụ: mua bán, sửa chữa và tư vấn</a:t>
            </a:r>
            <a:endParaRPr sz="1320" b="1">
              <a:solidFill>
                <a:schemeClr val="dk1"/>
              </a:solidFill>
              <a:latin typeface="Times New Roman"/>
              <a:ea typeface="Times New Roman"/>
              <a:cs typeface="Times New Roman"/>
              <a:sym typeface="Times New Roman"/>
            </a:endParaRPr>
          </a:p>
          <a:p>
            <a:pPr marL="457200" lvl="0" indent="-312420" algn="l" rtl="0">
              <a:lnSpc>
                <a:spcPct val="130000"/>
              </a:lnSpc>
              <a:spcBef>
                <a:spcPts val="0"/>
              </a:spcBef>
              <a:spcAft>
                <a:spcPts val="0"/>
              </a:spcAft>
              <a:buClr>
                <a:schemeClr val="dk1"/>
              </a:buClr>
              <a:buSzPts val="1320"/>
              <a:buFont typeface="Times New Roman"/>
              <a:buChar char="+"/>
            </a:pPr>
            <a:r>
              <a:rPr lang="en-US" sz="1320" b="1">
                <a:solidFill>
                  <a:schemeClr val="dk1"/>
                </a:solidFill>
                <a:latin typeface="Times New Roman"/>
                <a:ea typeface="Times New Roman"/>
                <a:cs typeface="Times New Roman"/>
                <a:sym typeface="Times New Roman"/>
              </a:rPr>
              <a:t>Nhãn hiệu: hơn 100 nhãn hiệu khác nhau.</a:t>
            </a: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457200" lvl="0" indent="-312420" algn="l" rtl="0">
              <a:lnSpc>
                <a:spcPct val="130000"/>
              </a:lnSpc>
              <a:spcBef>
                <a:spcPts val="0"/>
              </a:spcBef>
              <a:spcAft>
                <a:spcPts val="0"/>
              </a:spcAft>
              <a:buClr>
                <a:schemeClr val="dk1"/>
              </a:buClr>
              <a:buSzPts val="1320"/>
              <a:buFont typeface="Times New Roman"/>
              <a:buChar char="-"/>
            </a:pPr>
            <a:endParaRPr sz="1320" b="1">
              <a:solidFill>
                <a:schemeClr val="dk1"/>
              </a:solidFill>
              <a:latin typeface="Times New Roman"/>
              <a:ea typeface="Times New Roman"/>
              <a:cs typeface="Times New Roman"/>
              <a:sym typeface="Times New Roman"/>
            </a:endParaRPr>
          </a:p>
        </p:txBody>
      </p:sp>
      <p:pic>
        <p:nvPicPr>
          <p:cNvPr id="100" name="Google Shape;100;p9"/>
          <p:cNvPicPr preferRelativeResize="0"/>
          <p:nvPr/>
        </p:nvPicPr>
        <p:blipFill>
          <a:blip r:embed="rId3">
            <a:alphaModFix/>
          </a:blip>
          <a:stretch>
            <a:fillRect/>
          </a:stretch>
        </p:blipFill>
        <p:spPr>
          <a:xfrm>
            <a:off x="5441425" y="1269850"/>
            <a:ext cx="6527499" cy="4200301"/>
          </a:xfrm>
          <a:prstGeom prst="rect">
            <a:avLst/>
          </a:prstGeom>
          <a:noFill/>
          <a:ln>
            <a:noFill/>
          </a:ln>
        </p:spPr>
      </p:pic>
      <p:sp>
        <p:nvSpPr>
          <p:cNvPr id="101" name="Google Shape;101;p9"/>
          <p:cNvSpPr txBox="1">
            <a:spLocks noGrp="1"/>
          </p:cNvSpPr>
          <p:nvPr>
            <p:ph type="title"/>
          </p:nvPr>
        </p:nvSpPr>
        <p:spPr>
          <a:xfrm>
            <a:off x="1084850" y="243900"/>
            <a:ext cx="9721500" cy="861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SzPts val="990"/>
              <a:buNone/>
            </a:pPr>
            <a:r>
              <a:rPr lang="en-US" sz="4200"/>
              <a:t>Tổng quan về bộ dữ liệu </a:t>
            </a:r>
            <a:endParaRPr sz="4200"/>
          </a:p>
        </p:txBody>
      </p:sp>
      <p:sp>
        <p:nvSpPr>
          <p:cNvPr id="102" name="Google Shape;102;p9"/>
          <p:cNvSpPr txBox="1"/>
          <p:nvPr/>
        </p:nvSpPr>
        <p:spPr>
          <a:xfrm>
            <a:off x="0" y="5185700"/>
            <a:ext cx="5280600" cy="916200"/>
          </a:xfrm>
          <a:prstGeom prst="rect">
            <a:avLst/>
          </a:prstGeom>
          <a:noFill/>
          <a:ln>
            <a:noFill/>
          </a:ln>
        </p:spPr>
        <p:txBody>
          <a:bodyPr spcFirstLastPara="1" wrap="square" lIns="91425" tIns="91425" rIns="91425" bIns="91425" anchor="t" anchorCtr="0">
            <a:spAutoFit/>
          </a:bodyPr>
          <a:lstStyle/>
          <a:p>
            <a:pPr marL="457200" lvl="0" indent="-312420" algn="l" rtl="0">
              <a:lnSpc>
                <a:spcPct val="130000"/>
              </a:lnSpc>
              <a:spcBef>
                <a:spcPts val="0"/>
              </a:spcBef>
              <a:spcAft>
                <a:spcPts val="0"/>
              </a:spcAft>
              <a:buClr>
                <a:schemeClr val="dk1"/>
              </a:buClr>
              <a:buSzPts val="1320"/>
              <a:buFont typeface="Times New Roman"/>
              <a:buChar char="-"/>
            </a:pPr>
            <a:r>
              <a:rPr lang="en-US" sz="1320" b="1">
                <a:solidFill>
                  <a:schemeClr val="dk1"/>
                </a:solidFill>
                <a:latin typeface="Times New Roman"/>
                <a:ea typeface="Times New Roman"/>
                <a:cs typeface="Times New Roman"/>
                <a:sym typeface="Times New Roman"/>
              </a:rPr>
              <a:t>Bộ dataset 99bikes mô tả tình hình kinh doanh của công ty trong năm 2017 với các giao dịch ghi nhận từ tháng 1 tới tháng 12 với 6 nhãn hàng khác nhau thuộc nhóm sản phẩm Xe đạp (Bikes)</a:t>
            </a:r>
            <a:endParaRPr sz="1320" b="1">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1084860" y="136525"/>
            <a:ext cx="9721500" cy="1193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Nhận Định Theo Doanh Thu</a:t>
            </a:r>
            <a:endParaRPr/>
          </a:p>
        </p:txBody>
      </p:sp>
      <p:sp>
        <p:nvSpPr>
          <p:cNvPr id="338" name="Google Shape;338;p40"/>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39" name="Google Shape;339;p40"/>
          <p:cNvSpPr txBox="1">
            <a:spLocks noGrp="1"/>
          </p:cNvSpPr>
          <p:nvPr>
            <p:ph type="body" idx="2"/>
          </p:nvPr>
        </p:nvSpPr>
        <p:spPr>
          <a:xfrm>
            <a:off x="6172200" y="1825625"/>
            <a:ext cx="4998000" cy="43512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Do doanh thu các tháng trong năm đều, đề xuất tung ra những chương trình kích cầu mua sản phẩm vào những dịp đặc biệt như Thanksgiving, Christmas, School Summer bằng cách:</a:t>
            </a:r>
            <a:endParaRPr/>
          </a:p>
          <a:p>
            <a:pPr marL="457200" lvl="0" indent="-342900" algn="l" rtl="0">
              <a:spcBef>
                <a:spcPts val="1000"/>
              </a:spcBef>
              <a:spcAft>
                <a:spcPts val="0"/>
              </a:spcAft>
              <a:buSzPts val="1800"/>
              <a:buChar char="❏"/>
            </a:pPr>
            <a:r>
              <a:rPr lang="en-US"/>
              <a:t>Giảm Giá Sản Phẩm Outlet</a:t>
            </a:r>
            <a:endParaRPr/>
          </a:p>
          <a:p>
            <a:pPr marL="457200" lvl="0" indent="-342900" algn="l" rtl="0">
              <a:spcBef>
                <a:spcPts val="0"/>
              </a:spcBef>
              <a:spcAft>
                <a:spcPts val="0"/>
              </a:spcAft>
              <a:buSzPts val="1800"/>
              <a:buChar char="❏"/>
            </a:pPr>
            <a:r>
              <a:rPr lang="en-US"/>
              <a:t>Tặng Kèm Phụ Kiện</a:t>
            </a:r>
            <a:endParaRPr/>
          </a:p>
          <a:p>
            <a:pPr marL="457200" lvl="0" indent="-342900" algn="l" rtl="0">
              <a:spcBef>
                <a:spcPts val="0"/>
              </a:spcBef>
              <a:spcAft>
                <a:spcPts val="0"/>
              </a:spcAft>
              <a:buSzPts val="1800"/>
              <a:buChar char="❏"/>
            </a:pPr>
            <a:r>
              <a:rPr lang="en-US"/>
              <a:t>Gói quà tặng (Family Package - gói xe đạp cho bố mẹ &amp; con cái)</a:t>
            </a:r>
            <a:endParaRPr/>
          </a:p>
        </p:txBody>
      </p:sp>
      <p:pic>
        <p:nvPicPr>
          <p:cNvPr id="340" name="Google Shape;340;p40"/>
          <p:cNvPicPr preferRelativeResize="0"/>
          <p:nvPr/>
        </p:nvPicPr>
        <p:blipFill>
          <a:blip r:embed="rId3">
            <a:alphaModFix/>
          </a:blip>
          <a:stretch>
            <a:fillRect/>
          </a:stretch>
        </p:blipFill>
        <p:spPr>
          <a:xfrm>
            <a:off x="385825" y="1825625"/>
            <a:ext cx="5685723" cy="21521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1"/>
          <p:cNvSpPr txBox="1">
            <a:spLocks noGrp="1"/>
          </p:cNvSpPr>
          <p:nvPr>
            <p:ph type="title"/>
          </p:nvPr>
        </p:nvSpPr>
        <p:spPr>
          <a:xfrm>
            <a:off x="1084860" y="136525"/>
            <a:ext cx="9721500" cy="11934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4800"/>
              <a:t>Nhận Định Theo Phân Tích Cohort &amp; RFM</a:t>
            </a:r>
            <a:endParaRPr sz="4800"/>
          </a:p>
        </p:txBody>
      </p:sp>
      <p:sp>
        <p:nvSpPr>
          <p:cNvPr id="346" name="Google Shape;346;p41"/>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47" name="Google Shape;347;p41"/>
          <p:cNvSpPr txBox="1">
            <a:spLocks noGrp="1"/>
          </p:cNvSpPr>
          <p:nvPr>
            <p:ph type="body" idx="2"/>
          </p:nvPr>
        </p:nvSpPr>
        <p:spPr>
          <a:xfrm>
            <a:off x="6172200" y="1825625"/>
            <a:ext cx="4998000" cy="4351200"/>
          </a:xfrm>
          <a:prstGeom prst="rect">
            <a:avLst/>
          </a:prstGeom>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SzPts val="1800"/>
              <a:buChar char="❖"/>
            </a:pPr>
            <a:r>
              <a:rPr lang="en-US"/>
              <a:t>Sau khi đánh giá phân tích Cohort &amp; RFM, đề xuất tặng giảm giá đặc biệt cho khách mua 1 sản phẩm thuộc phân khúc giá High với khách hàng mua từ 2 lần trở lên trong vòng 3 tháng.</a:t>
            </a:r>
            <a:endParaRPr/>
          </a:p>
          <a:p>
            <a:pPr marL="457200" lvl="0" indent="-342900" algn="l" rtl="0">
              <a:spcBef>
                <a:spcPts val="1000"/>
              </a:spcBef>
              <a:spcAft>
                <a:spcPts val="0"/>
              </a:spcAft>
              <a:buSzPts val="1800"/>
              <a:buChar char="❖"/>
            </a:pPr>
            <a:r>
              <a:rPr lang="en-US"/>
              <a:t>Giảm giá đặc biệt để tri ân cho nhóm khách hàng VIP Champion</a:t>
            </a:r>
            <a:endParaRPr/>
          </a:p>
        </p:txBody>
      </p:sp>
      <p:pic>
        <p:nvPicPr>
          <p:cNvPr id="348" name="Google Shape;348;p41"/>
          <p:cNvPicPr preferRelativeResize="0"/>
          <p:nvPr/>
        </p:nvPicPr>
        <p:blipFill>
          <a:blip r:embed="rId3">
            <a:alphaModFix/>
          </a:blip>
          <a:stretch>
            <a:fillRect/>
          </a:stretch>
        </p:blipFill>
        <p:spPr>
          <a:xfrm>
            <a:off x="1962620" y="1500900"/>
            <a:ext cx="3641555" cy="2427713"/>
          </a:xfrm>
          <a:prstGeom prst="rect">
            <a:avLst/>
          </a:prstGeom>
          <a:noFill/>
          <a:ln>
            <a:noFill/>
          </a:ln>
        </p:spPr>
      </p:pic>
      <p:pic>
        <p:nvPicPr>
          <p:cNvPr id="349" name="Google Shape;349;p41"/>
          <p:cNvPicPr preferRelativeResize="0"/>
          <p:nvPr/>
        </p:nvPicPr>
        <p:blipFill>
          <a:blip r:embed="rId4">
            <a:alphaModFix/>
          </a:blip>
          <a:stretch>
            <a:fillRect/>
          </a:stretch>
        </p:blipFill>
        <p:spPr>
          <a:xfrm>
            <a:off x="1962625" y="3928624"/>
            <a:ext cx="3641549" cy="23115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2"/>
          <p:cNvSpPr txBox="1">
            <a:spLocks noGrp="1"/>
          </p:cNvSpPr>
          <p:nvPr>
            <p:ph type="title"/>
          </p:nvPr>
        </p:nvSpPr>
        <p:spPr>
          <a:xfrm>
            <a:off x="1595150" y="177475"/>
            <a:ext cx="8100900" cy="8640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r>
              <a:rPr lang="en-US"/>
              <a:t>Nhận Định Theo Sản Phẩm</a:t>
            </a:r>
            <a:endParaRPr/>
          </a:p>
        </p:txBody>
      </p:sp>
      <p:sp>
        <p:nvSpPr>
          <p:cNvPr id="355" name="Google Shape;355;p42"/>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56" name="Google Shape;356;p42"/>
          <p:cNvSpPr txBox="1">
            <a:spLocks noGrp="1"/>
          </p:cNvSpPr>
          <p:nvPr>
            <p:ph type="body" idx="2"/>
          </p:nvPr>
        </p:nvSpPr>
        <p:spPr>
          <a:xfrm>
            <a:off x="6172200" y="1825625"/>
            <a:ext cx="4998000" cy="4351200"/>
          </a:xfrm>
          <a:prstGeom prst="rect">
            <a:avLst/>
          </a:prstGeom>
        </p:spPr>
        <p:txBody>
          <a:bodyPr spcFirstLastPara="1" wrap="square" lIns="91425" tIns="45700" rIns="91425" bIns="45700" anchor="t" anchorCtr="0">
            <a:normAutofit lnSpcReduction="10000"/>
          </a:bodyPr>
          <a:lstStyle/>
          <a:p>
            <a:pPr marL="457200" lvl="0" indent="-342900" algn="l" rtl="0">
              <a:spcBef>
                <a:spcPts val="1000"/>
              </a:spcBef>
              <a:spcAft>
                <a:spcPts val="0"/>
              </a:spcAft>
              <a:buSzPts val="1800"/>
              <a:buChar char="❖"/>
            </a:pPr>
            <a:r>
              <a:rPr lang="en-US"/>
              <a:t>Giảm giá đối với các sản phẩm mang lại lợi nhuận cao nhằm đẩy mạnh lượt mua (WeareA2B)</a:t>
            </a:r>
            <a:endParaRPr/>
          </a:p>
          <a:p>
            <a:pPr marL="457200" lvl="0" indent="-342900" algn="l" rtl="0">
              <a:spcBef>
                <a:spcPts val="0"/>
              </a:spcBef>
              <a:spcAft>
                <a:spcPts val="0"/>
              </a:spcAft>
              <a:buSzPts val="1800"/>
              <a:buChar char="❖"/>
            </a:pPr>
            <a:r>
              <a:rPr lang="en-US"/>
              <a:t>Xem xét thay thế các sản phẩm có lợi nhuận thấp (Norco)</a:t>
            </a:r>
            <a:endParaRPr/>
          </a:p>
          <a:p>
            <a:pPr marL="457200" lvl="0" indent="-342900" algn="l" rtl="0">
              <a:spcBef>
                <a:spcPts val="0"/>
              </a:spcBef>
              <a:spcAft>
                <a:spcPts val="0"/>
              </a:spcAft>
              <a:buSzPts val="1800"/>
              <a:buChar char="❖"/>
            </a:pPr>
            <a:r>
              <a:rPr lang="en-US"/>
              <a:t>Đề xuất combo giá tốt cho khách mua xe đạp loại Mountain khi kèm theo phụ kiện găng tay và áo</a:t>
            </a:r>
            <a:endParaRPr/>
          </a:p>
        </p:txBody>
      </p:sp>
      <p:pic>
        <p:nvPicPr>
          <p:cNvPr id="357" name="Google Shape;357;p42"/>
          <p:cNvPicPr preferRelativeResize="0"/>
          <p:nvPr/>
        </p:nvPicPr>
        <p:blipFill>
          <a:blip r:embed="rId3">
            <a:alphaModFix/>
          </a:blip>
          <a:stretch>
            <a:fillRect/>
          </a:stretch>
        </p:blipFill>
        <p:spPr>
          <a:xfrm>
            <a:off x="976675" y="1460427"/>
            <a:ext cx="5043126" cy="2552875"/>
          </a:xfrm>
          <a:prstGeom prst="rect">
            <a:avLst/>
          </a:prstGeom>
          <a:noFill/>
          <a:ln>
            <a:noFill/>
          </a:ln>
        </p:spPr>
      </p:pic>
      <p:pic>
        <p:nvPicPr>
          <p:cNvPr id="358" name="Google Shape;358;p42"/>
          <p:cNvPicPr preferRelativeResize="0"/>
          <p:nvPr/>
        </p:nvPicPr>
        <p:blipFill>
          <a:blip r:embed="rId4">
            <a:alphaModFix/>
          </a:blip>
          <a:stretch>
            <a:fillRect/>
          </a:stretch>
        </p:blipFill>
        <p:spPr>
          <a:xfrm>
            <a:off x="2736800" y="4013301"/>
            <a:ext cx="3283008" cy="2207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title"/>
          </p:nvPr>
        </p:nvSpPr>
        <p:spPr>
          <a:xfrm>
            <a:off x="1084860" y="136525"/>
            <a:ext cx="9721500" cy="11934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4800"/>
              <a:t>Nhận Định Theo Tuổi (Nhân Khẩu Học)</a:t>
            </a:r>
            <a:endParaRPr sz="4800"/>
          </a:p>
        </p:txBody>
      </p:sp>
      <p:sp>
        <p:nvSpPr>
          <p:cNvPr id="364" name="Google Shape;364;p43"/>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65" name="Google Shape;365;p43"/>
          <p:cNvSpPr txBox="1">
            <a:spLocks noGrp="1"/>
          </p:cNvSpPr>
          <p:nvPr>
            <p:ph type="body" idx="2"/>
          </p:nvPr>
        </p:nvSpPr>
        <p:spPr>
          <a:xfrm>
            <a:off x="6172200" y="1825625"/>
            <a:ext cx="4998000" cy="4351200"/>
          </a:xfrm>
          <a:prstGeom prst="rect">
            <a:avLst/>
          </a:prstGeom>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SzPts val="1800"/>
              <a:buChar char="❖"/>
            </a:pPr>
            <a:r>
              <a:rPr lang="en-US"/>
              <a:t>Nhóm khách hàng có độ tuổi từ 40, đề xuất thuê các cựu vận động viên xe đạp nổi tiếng từng thắng giải Tour De France để làm đại diện hoặc quảng bá xe đạp cho 99Bikes</a:t>
            </a:r>
            <a:endParaRPr/>
          </a:p>
        </p:txBody>
      </p:sp>
      <p:pic>
        <p:nvPicPr>
          <p:cNvPr id="366" name="Google Shape;366;p43"/>
          <p:cNvPicPr preferRelativeResize="0"/>
          <p:nvPr/>
        </p:nvPicPr>
        <p:blipFill>
          <a:blip r:embed="rId3">
            <a:alphaModFix/>
          </a:blip>
          <a:stretch>
            <a:fillRect/>
          </a:stretch>
        </p:blipFill>
        <p:spPr>
          <a:xfrm>
            <a:off x="1614775" y="3787750"/>
            <a:ext cx="4405034" cy="2487375"/>
          </a:xfrm>
          <a:prstGeom prst="rect">
            <a:avLst/>
          </a:prstGeom>
          <a:noFill/>
          <a:ln>
            <a:noFill/>
          </a:ln>
        </p:spPr>
      </p:pic>
      <p:pic>
        <p:nvPicPr>
          <p:cNvPr id="367" name="Google Shape;367;p43"/>
          <p:cNvPicPr preferRelativeResize="0"/>
          <p:nvPr/>
        </p:nvPicPr>
        <p:blipFill>
          <a:blip r:embed="rId4">
            <a:alphaModFix/>
          </a:blip>
          <a:stretch>
            <a:fillRect/>
          </a:stretch>
        </p:blipFill>
        <p:spPr>
          <a:xfrm>
            <a:off x="1207900" y="1428775"/>
            <a:ext cx="4811900" cy="25555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1084860" y="136525"/>
            <a:ext cx="9721500" cy="11934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SzPts val="990"/>
              <a:buNone/>
            </a:pPr>
            <a:r>
              <a:rPr lang="en-US" sz="4800"/>
              <a:t>Nhận Định Theo Đánh Giá Bất Động Sản</a:t>
            </a:r>
            <a:endParaRPr sz="4800"/>
          </a:p>
        </p:txBody>
      </p:sp>
      <p:sp>
        <p:nvSpPr>
          <p:cNvPr id="373" name="Google Shape;373;p44"/>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374" name="Google Shape;374;p44"/>
          <p:cNvSpPr txBox="1">
            <a:spLocks noGrp="1"/>
          </p:cNvSpPr>
          <p:nvPr>
            <p:ph type="body" idx="2"/>
          </p:nvPr>
        </p:nvSpPr>
        <p:spPr>
          <a:xfrm>
            <a:off x="6172200" y="1825625"/>
            <a:ext cx="4998000" cy="4351200"/>
          </a:xfrm>
          <a:prstGeom prst="rect">
            <a:avLst/>
          </a:prstGeom>
        </p:spPr>
        <p:txBody>
          <a:bodyPr spcFirstLastPara="1" wrap="square" lIns="91425" tIns="45700" rIns="91425" bIns="45700" anchor="t" anchorCtr="0">
            <a:normAutofit/>
          </a:bodyPr>
          <a:lstStyle/>
          <a:p>
            <a:pPr marL="457200" marR="0" lvl="0" indent="-342900" algn="l" rtl="0">
              <a:lnSpc>
                <a:spcPct val="90000"/>
              </a:lnSpc>
              <a:spcBef>
                <a:spcPts val="1000"/>
              </a:spcBef>
              <a:spcAft>
                <a:spcPts val="0"/>
              </a:spcAft>
              <a:buSzPts val="1800"/>
              <a:buChar char="❖"/>
            </a:pPr>
            <a:r>
              <a:rPr lang="en-US"/>
              <a:t>Ưu tiên tiếp cận khách hàng mới được đánh giá theo tiêu chí property valuation theo mức 7,8,9,10 và làm việc trong ngành Manufacturing, Financial Services và Health để dễ dàng có nhu cầu mua sử dụng xe đạp tần suất cao bằng email hay thư gửi tới nhà</a:t>
            </a:r>
            <a:endParaRPr/>
          </a:p>
        </p:txBody>
      </p:sp>
      <p:pic>
        <p:nvPicPr>
          <p:cNvPr id="375" name="Google Shape;375;p44"/>
          <p:cNvPicPr preferRelativeResize="0"/>
          <p:nvPr/>
        </p:nvPicPr>
        <p:blipFill>
          <a:blip r:embed="rId3">
            <a:alphaModFix/>
          </a:blip>
          <a:stretch>
            <a:fillRect/>
          </a:stretch>
        </p:blipFill>
        <p:spPr>
          <a:xfrm>
            <a:off x="838200" y="1422975"/>
            <a:ext cx="5181600" cy="2773650"/>
          </a:xfrm>
          <a:prstGeom prst="rect">
            <a:avLst/>
          </a:prstGeom>
          <a:noFill/>
          <a:ln>
            <a:noFill/>
          </a:ln>
        </p:spPr>
      </p:pic>
      <p:pic>
        <p:nvPicPr>
          <p:cNvPr id="376" name="Google Shape;376;p44"/>
          <p:cNvPicPr preferRelativeResize="0"/>
          <p:nvPr/>
        </p:nvPicPr>
        <p:blipFill>
          <a:blip r:embed="rId4">
            <a:alphaModFix/>
          </a:blip>
          <a:stretch>
            <a:fillRect/>
          </a:stretch>
        </p:blipFill>
        <p:spPr>
          <a:xfrm>
            <a:off x="1084850" y="4196625"/>
            <a:ext cx="4934949" cy="200192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5"/>
          <p:cNvSpPr txBox="1">
            <a:spLocks noGrp="1"/>
          </p:cNvSpPr>
          <p:nvPr>
            <p:ph type="title" idx="4294967295"/>
          </p:nvPr>
        </p:nvSpPr>
        <p:spPr>
          <a:xfrm>
            <a:off x="868850" y="810761"/>
            <a:ext cx="6367800" cy="2110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t>Thank You For Your Listening</a:t>
            </a:r>
            <a:endParaRPr b="1"/>
          </a:p>
        </p:txBody>
      </p:sp>
      <p:sp>
        <p:nvSpPr>
          <p:cNvPr id="382" name="Google Shape;382;p45"/>
          <p:cNvSpPr txBox="1">
            <a:spLocks noGrp="1"/>
          </p:cNvSpPr>
          <p:nvPr>
            <p:ph type="title" idx="4294967295"/>
          </p:nvPr>
        </p:nvSpPr>
        <p:spPr>
          <a:xfrm rot="-309598">
            <a:off x="904394" y="2891958"/>
            <a:ext cx="6367806" cy="2110361"/>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a:solidFill>
                  <a:schemeClr val="lt1"/>
                </a:solidFill>
              </a:rPr>
              <a:t>Merry Christmas !!</a:t>
            </a:r>
            <a:endParaRPr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0"/>
          <p:cNvSpPr txBox="1">
            <a:spLocks noGrp="1"/>
          </p:cNvSpPr>
          <p:nvPr>
            <p:ph type="title"/>
          </p:nvPr>
        </p:nvSpPr>
        <p:spPr>
          <a:xfrm>
            <a:off x="1084850" y="243900"/>
            <a:ext cx="9721500" cy="861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SzPts val="990"/>
              <a:buNone/>
            </a:pPr>
            <a:r>
              <a:rPr lang="en-US" sz="4200"/>
              <a:t>Tổng quan về bộ dữ liệu </a:t>
            </a:r>
            <a:endParaRPr sz="4200"/>
          </a:p>
        </p:txBody>
      </p:sp>
      <p:sp>
        <p:nvSpPr>
          <p:cNvPr id="108" name="Google Shape;108;p10"/>
          <p:cNvSpPr txBox="1"/>
          <p:nvPr/>
        </p:nvSpPr>
        <p:spPr>
          <a:xfrm>
            <a:off x="487550" y="1158700"/>
            <a:ext cx="10916100" cy="14445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US" sz="1320" b="1">
                <a:solidFill>
                  <a:schemeClr val="dk1"/>
                </a:solidFill>
                <a:latin typeface="Times New Roman"/>
                <a:ea typeface="Times New Roman"/>
                <a:cs typeface="Times New Roman"/>
                <a:sym typeface="Times New Roman"/>
              </a:rPr>
              <a:t>Bộ dataset 99bikes gồm 4 bảng:</a:t>
            </a: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None/>
            </a:pPr>
            <a:endParaRPr sz="1320" b="1">
              <a:solidFill>
                <a:schemeClr val="dk1"/>
              </a:solidFill>
              <a:latin typeface="Times New Roman"/>
              <a:ea typeface="Times New Roman"/>
              <a:cs typeface="Times New Roman"/>
              <a:sym typeface="Times New Roman"/>
            </a:endParaRPr>
          </a:p>
          <a:p>
            <a:pPr marL="457200" lvl="0" indent="-312420" algn="l" rtl="0">
              <a:lnSpc>
                <a:spcPct val="130000"/>
              </a:lnSpc>
              <a:spcBef>
                <a:spcPts val="0"/>
              </a:spcBef>
              <a:spcAft>
                <a:spcPts val="0"/>
              </a:spcAft>
              <a:buClr>
                <a:schemeClr val="dk1"/>
              </a:buClr>
              <a:buSzPts val="1320"/>
              <a:buFont typeface="Times New Roman"/>
              <a:buChar char="-"/>
            </a:pPr>
            <a:endParaRPr sz="1320" b="1">
              <a:solidFill>
                <a:schemeClr val="dk1"/>
              </a:solidFill>
              <a:latin typeface="Times New Roman"/>
              <a:ea typeface="Times New Roman"/>
              <a:cs typeface="Times New Roman"/>
              <a:sym typeface="Times New Roman"/>
            </a:endParaRPr>
          </a:p>
        </p:txBody>
      </p:sp>
      <p:pic>
        <p:nvPicPr>
          <p:cNvPr id="109" name="Google Shape;109;p10"/>
          <p:cNvPicPr preferRelativeResize="0"/>
          <p:nvPr/>
        </p:nvPicPr>
        <p:blipFill>
          <a:blip r:embed="rId3">
            <a:alphaModFix/>
          </a:blip>
          <a:stretch>
            <a:fillRect/>
          </a:stretch>
        </p:blipFill>
        <p:spPr>
          <a:xfrm>
            <a:off x="152400" y="1861263"/>
            <a:ext cx="11887201" cy="2086397"/>
          </a:xfrm>
          <a:prstGeom prst="rect">
            <a:avLst/>
          </a:prstGeom>
          <a:noFill/>
          <a:ln>
            <a:noFill/>
          </a:ln>
        </p:spPr>
      </p:pic>
      <p:sp>
        <p:nvSpPr>
          <p:cNvPr id="110" name="Google Shape;110;p10"/>
          <p:cNvSpPr txBox="1"/>
          <p:nvPr/>
        </p:nvSpPr>
        <p:spPr>
          <a:xfrm>
            <a:off x="543625" y="4004800"/>
            <a:ext cx="8963700" cy="3879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US" sz="1320" b="1">
                <a:solidFill>
                  <a:schemeClr val="dk1"/>
                </a:solidFill>
                <a:latin typeface="Times New Roman"/>
                <a:ea typeface="Times New Roman"/>
                <a:cs typeface="Times New Roman"/>
                <a:sym typeface="Times New Roman"/>
              </a:rPr>
              <a:t>2.  NewCustomerList: Thông tin khách hàng mới (chưa thực hiện giao dịch mua bán)</a:t>
            </a:r>
            <a:endParaRPr/>
          </a:p>
        </p:txBody>
      </p:sp>
      <p:sp>
        <p:nvSpPr>
          <p:cNvPr id="111" name="Google Shape;111;p10"/>
          <p:cNvSpPr txBox="1"/>
          <p:nvPr/>
        </p:nvSpPr>
        <p:spPr>
          <a:xfrm>
            <a:off x="388275" y="1416225"/>
            <a:ext cx="10261800" cy="387900"/>
          </a:xfrm>
          <a:prstGeom prst="rect">
            <a:avLst/>
          </a:prstGeom>
          <a:noFill/>
          <a:ln>
            <a:noFill/>
          </a:ln>
        </p:spPr>
        <p:txBody>
          <a:bodyPr spcFirstLastPara="1" wrap="square" lIns="91425" tIns="91425" rIns="91425" bIns="91425" anchor="t" anchorCtr="0">
            <a:spAutoFit/>
          </a:bodyPr>
          <a:lstStyle/>
          <a:p>
            <a:pPr marL="457200" lvl="0" indent="-312420" algn="l" rtl="0">
              <a:lnSpc>
                <a:spcPct val="130000"/>
              </a:lnSpc>
              <a:spcBef>
                <a:spcPts val="0"/>
              </a:spcBef>
              <a:spcAft>
                <a:spcPts val="0"/>
              </a:spcAft>
              <a:buClr>
                <a:schemeClr val="dk1"/>
              </a:buClr>
              <a:buSzPts val="1320"/>
              <a:buFont typeface="Times New Roman"/>
              <a:buAutoNum type="arabicPeriod"/>
            </a:pPr>
            <a:r>
              <a:rPr lang="en-US" sz="1320" b="1">
                <a:solidFill>
                  <a:schemeClr val="dk1"/>
                </a:solidFill>
                <a:latin typeface="Times New Roman"/>
                <a:ea typeface="Times New Roman"/>
                <a:cs typeface="Times New Roman"/>
                <a:sym typeface="Times New Roman"/>
              </a:rPr>
              <a:t>Transactions: Tổng hợp giao dịch mua bán sản phẩm xe đạp trong năm 2017 của hãng 99bikes</a:t>
            </a:r>
            <a:endParaRPr/>
          </a:p>
        </p:txBody>
      </p:sp>
      <p:pic>
        <p:nvPicPr>
          <p:cNvPr id="112" name="Google Shape;112;p10"/>
          <p:cNvPicPr preferRelativeResize="0"/>
          <p:nvPr/>
        </p:nvPicPr>
        <p:blipFill>
          <a:blip r:embed="rId4">
            <a:alphaModFix/>
          </a:blip>
          <a:stretch>
            <a:fillRect/>
          </a:stretch>
        </p:blipFill>
        <p:spPr>
          <a:xfrm>
            <a:off x="152400" y="4516750"/>
            <a:ext cx="11887200" cy="1394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1"/>
          <p:cNvSpPr txBox="1">
            <a:spLocks noGrp="1"/>
          </p:cNvSpPr>
          <p:nvPr>
            <p:ph type="title"/>
          </p:nvPr>
        </p:nvSpPr>
        <p:spPr>
          <a:xfrm>
            <a:off x="1084850" y="243900"/>
            <a:ext cx="9721500" cy="861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SzPts val="990"/>
              <a:buNone/>
            </a:pPr>
            <a:r>
              <a:rPr lang="en-US" sz="4200"/>
              <a:t>Tổng quan về bộ dữ liệu </a:t>
            </a:r>
            <a:endParaRPr sz="4200"/>
          </a:p>
        </p:txBody>
      </p:sp>
      <p:sp>
        <p:nvSpPr>
          <p:cNvPr id="118" name="Google Shape;118;p11"/>
          <p:cNvSpPr txBox="1"/>
          <p:nvPr/>
        </p:nvSpPr>
        <p:spPr>
          <a:xfrm>
            <a:off x="477025" y="4104675"/>
            <a:ext cx="8963700" cy="3879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US" sz="1320" b="1">
                <a:solidFill>
                  <a:schemeClr val="dk1"/>
                </a:solidFill>
                <a:latin typeface="Times New Roman"/>
                <a:ea typeface="Times New Roman"/>
                <a:cs typeface="Times New Roman"/>
                <a:sym typeface="Times New Roman"/>
              </a:rPr>
              <a:t>4. CustomerAddress: Địa chỉ của khách hàng cũ</a:t>
            </a:r>
            <a:endParaRPr/>
          </a:p>
        </p:txBody>
      </p:sp>
      <p:sp>
        <p:nvSpPr>
          <p:cNvPr id="119" name="Google Shape;119;p11"/>
          <p:cNvSpPr txBox="1"/>
          <p:nvPr/>
        </p:nvSpPr>
        <p:spPr>
          <a:xfrm>
            <a:off x="477025" y="1416225"/>
            <a:ext cx="9219000" cy="3879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US" sz="1320" b="1">
                <a:solidFill>
                  <a:schemeClr val="dk1"/>
                </a:solidFill>
                <a:latin typeface="Times New Roman"/>
                <a:ea typeface="Times New Roman"/>
                <a:cs typeface="Times New Roman"/>
                <a:sym typeface="Times New Roman"/>
              </a:rPr>
              <a:t>3. CustomerDemographic: Thông tin khách hàng cũ (đã thực hiện các giao dịch mua bán)</a:t>
            </a:r>
            <a:endParaRPr/>
          </a:p>
        </p:txBody>
      </p:sp>
      <p:pic>
        <p:nvPicPr>
          <p:cNvPr id="120" name="Google Shape;120;p11"/>
          <p:cNvPicPr preferRelativeResize="0"/>
          <p:nvPr/>
        </p:nvPicPr>
        <p:blipFill>
          <a:blip r:embed="rId3">
            <a:alphaModFix/>
          </a:blip>
          <a:stretch>
            <a:fillRect/>
          </a:stretch>
        </p:blipFill>
        <p:spPr>
          <a:xfrm>
            <a:off x="477025" y="1981625"/>
            <a:ext cx="11574572" cy="2060625"/>
          </a:xfrm>
          <a:prstGeom prst="rect">
            <a:avLst/>
          </a:prstGeom>
          <a:noFill/>
          <a:ln>
            <a:noFill/>
          </a:ln>
        </p:spPr>
      </p:pic>
      <p:pic>
        <p:nvPicPr>
          <p:cNvPr id="121" name="Google Shape;121;p11"/>
          <p:cNvPicPr preferRelativeResize="0"/>
          <p:nvPr/>
        </p:nvPicPr>
        <p:blipFill>
          <a:blip r:embed="rId4">
            <a:alphaModFix/>
          </a:blip>
          <a:stretch>
            <a:fillRect/>
          </a:stretch>
        </p:blipFill>
        <p:spPr>
          <a:xfrm>
            <a:off x="573975" y="4492575"/>
            <a:ext cx="5895975" cy="182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2"/>
          <p:cNvSpPr txBox="1">
            <a:spLocks noGrp="1"/>
          </p:cNvSpPr>
          <p:nvPr>
            <p:ph type="title"/>
          </p:nvPr>
        </p:nvSpPr>
        <p:spPr>
          <a:xfrm>
            <a:off x="1084850" y="0"/>
            <a:ext cx="9721500" cy="861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SzPts val="990"/>
              <a:buNone/>
            </a:pPr>
            <a:r>
              <a:rPr lang="en-US" sz="4200"/>
              <a:t>Data dictionary </a:t>
            </a:r>
            <a:endParaRPr sz="4200"/>
          </a:p>
        </p:txBody>
      </p:sp>
      <p:pic>
        <p:nvPicPr>
          <p:cNvPr id="127" name="Google Shape;127;p12"/>
          <p:cNvPicPr preferRelativeResize="0"/>
          <p:nvPr/>
        </p:nvPicPr>
        <p:blipFill>
          <a:blip r:embed="rId3">
            <a:alphaModFix/>
          </a:blip>
          <a:stretch>
            <a:fillRect/>
          </a:stretch>
        </p:blipFill>
        <p:spPr>
          <a:xfrm>
            <a:off x="0" y="1648750"/>
            <a:ext cx="6264275" cy="3418925"/>
          </a:xfrm>
          <a:prstGeom prst="rect">
            <a:avLst/>
          </a:prstGeom>
          <a:noFill/>
          <a:ln>
            <a:noFill/>
          </a:ln>
        </p:spPr>
      </p:pic>
      <p:pic>
        <p:nvPicPr>
          <p:cNvPr id="128" name="Google Shape;128;p12"/>
          <p:cNvPicPr preferRelativeResize="0"/>
          <p:nvPr/>
        </p:nvPicPr>
        <p:blipFill>
          <a:blip r:embed="rId4">
            <a:alphaModFix/>
          </a:blip>
          <a:stretch>
            <a:fillRect/>
          </a:stretch>
        </p:blipFill>
        <p:spPr>
          <a:xfrm>
            <a:off x="6264275" y="1111575"/>
            <a:ext cx="5927725" cy="43207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3"/>
          <p:cNvSpPr txBox="1">
            <a:spLocks noGrp="1"/>
          </p:cNvSpPr>
          <p:nvPr>
            <p:ph type="title"/>
          </p:nvPr>
        </p:nvSpPr>
        <p:spPr>
          <a:xfrm>
            <a:off x="1084850" y="0"/>
            <a:ext cx="9721500" cy="861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SzPts val="990"/>
              <a:buNone/>
            </a:pPr>
            <a:r>
              <a:rPr lang="en-US" sz="4200"/>
              <a:t>Data dictionary </a:t>
            </a:r>
            <a:endParaRPr sz="4200"/>
          </a:p>
        </p:txBody>
      </p:sp>
      <p:pic>
        <p:nvPicPr>
          <p:cNvPr id="134" name="Google Shape;134;p13"/>
          <p:cNvPicPr preferRelativeResize="0"/>
          <p:nvPr/>
        </p:nvPicPr>
        <p:blipFill>
          <a:blip r:embed="rId3">
            <a:alphaModFix/>
          </a:blip>
          <a:stretch>
            <a:fillRect/>
          </a:stretch>
        </p:blipFill>
        <p:spPr>
          <a:xfrm>
            <a:off x="368175" y="1832888"/>
            <a:ext cx="5818400" cy="3361975"/>
          </a:xfrm>
          <a:prstGeom prst="rect">
            <a:avLst/>
          </a:prstGeom>
          <a:noFill/>
          <a:ln>
            <a:noFill/>
          </a:ln>
        </p:spPr>
      </p:pic>
      <p:pic>
        <p:nvPicPr>
          <p:cNvPr id="135" name="Google Shape;135;p13"/>
          <p:cNvPicPr preferRelativeResize="0"/>
          <p:nvPr/>
        </p:nvPicPr>
        <p:blipFill>
          <a:blip r:embed="rId4">
            <a:alphaModFix/>
          </a:blip>
          <a:stretch>
            <a:fillRect/>
          </a:stretch>
        </p:blipFill>
        <p:spPr>
          <a:xfrm>
            <a:off x="6303575" y="2615514"/>
            <a:ext cx="5818400" cy="17967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084850" y="243900"/>
            <a:ext cx="9721500" cy="861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SzPts val="990"/>
              <a:buNone/>
            </a:pPr>
            <a:r>
              <a:rPr lang="en-US" sz="4200"/>
              <a:t>Tiền xử lý dữ liệu</a:t>
            </a:r>
            <a:endParaRPr sz="4200"/>
          </a:p>
        </p:txBody>
      </p:sp>
      <p:sp>
        <p:nvSpPr>
          <p:cNvPr id="141" name="Google Shape;141;p14"/>
          <p:cNvSpPr txBox="1"/>
          <p:nvPr/>
        </p:nvSpPr>
        <p:spPr>
          <a:xfrm>
            <a:off x="1084850" y="1477275"/>
            <a:ext cx="403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Bảng df1 là bảng Transactions:</a:t>
            </a:r>
            <a:endParaRPr>
              <a:solidFill>
                <a:schemeClr val="dk1"/>
              </a:solidFill>
              <a:latin typeface="Calibri"/>
              <a:ea typeface="Calibri"/>
              <a:cs typeface="Calibri"/>
              <a:sym typeface="Calibri"/>
            </a:endParaRPr>
          </a:p>
        </p:txBody>
      </p:sp>
      <p:pic>
        <p:nvPicPr>
          <p:cNvPr id="142" name="Google Shape;142;p14"/>
          <p:cNvPicPr preferRelativeResize="0"/>
          <p:nvPr/>
        </p:nvPicPr>
        <p:blipFill>
          <a:blip r:embed="rId3">
            <a:alphaModFix/>
          </a:blip>
          <a:stretch>
            <a:fillRect/>
          </a:stretch>
        </p:blipFill>
        <p:spPr>
          <a:xfrm>
            <a:off x="1149300" y="1877475"/>
            <a:ext cx="4329275" cy="4361774"/>
          </a:xfrm>
          <a:prstGeom prst="rect">
            <a:avLst/>
          </a:prstGeom>
          <a:noFill/>
          <a:ln>
            <a:noFill/>
          </a:ln>
        </p:spPr>
      </p:pic>
      <p:sp>
        <p:nvSpPr>
          <p:cNvPr id="143" name="Google Shape;143;p14"/>
          <p:cNvSpPr txBox="1"/>
          <p:nvPr/>
        </p:nvSpPr>
        <p:spPr>
          <a:xfrm>
            <a:off x="6774650" y="1477275"/>
            <a:ext cx="403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Bảng df2 là bảng NewCustomerList:</a:t>
            </a:r>
            <a:endParaRPr>
              <a:solidFill>
                <a:schemeClr val="dk1"/>
              </a:solidFill>
              <a:latin typeface="Calibri"/>
              <a:ea typeface="Calibri"/>
              <a:cs typeface="Calibri"/>
              <a:sym typeface="Calibri"/>
            </a:endParaRPr>
          </a:p>
        </p:txBody>
      </p:sp>
      <p:pic>
        <p:nvPicPr>
          <p:cNvPr id="144" name="Google Shape;144;p14"/>
          <p:cNvPicPr preferRelativeResize="0"/>
          <p:nvPr/>
        </p:nvPicPr>
        <p:blipFill>
          <a:blip r:embed="rId4">
            <a:alphaModFix/>
          </a:blip>
          <a:stretch>
            <a:fillRect/>
          </a:stretch>
        </p:blipFill>
        <p:spPr>
          <a:xfrm>
            <a:off x="6883225" y="1877475"/>
            <a:ext cx="4069400" cy="45233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3055</Words>
  <Application>Microsoft Office PowerPoint</Application>
  <PresentationFormat>Custom</PresentationFormat>
  <Paragraphs>209</Paragraphs>
  <Slides>45</Slides>
  <Notes>44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PHÂN TÍCH DỮ LIỆU KHÁCH HÀNG VÀ KINH DOANH CỦA NHÀ PHÂN PHỐI XE ĐẠP 99 BIKES</vt:lpstr>
      <vt:lpstr>NỘI DUNG CHÍNH</vt:lpstr>
      <vt:lpstr>TỔNG QUAN VỀ BỘ DỮ LIỆU VÀ HƯỚNG PHÂN TÍCH</vt:lpstr>
      <vt:lpstr>Tổng quan về bộ dữ liệu </vt:lpstr>
      <vt:lpstr>Tổng quan về bộ dữ liệu </vt:lpstr>
      <vt:lpstr>Tổng quan về bộ dữ liệu </vt:lpstr>
      <vt:lpstr>Data dictionary </vt:lpstr>
      <vt:lpstr>Data dictionary </vt:lpstr>
      <vt:lpstr>Tiền xử lý dữ liệu</vt:lpstr>
      <vt:lpstr>Tiền xử lý dữ liệu</vt:lpstr>
      <vt:lpstr>Tiền xử lý dữ liệu</vt:lpstr>
      <vt:lpstr>Tiền xử lý dữ liệu</vt:lpstr>
      <vt:lpstr>Tiền xử lý dữ liệu</vt:lpstr>
      <vt:lpstr>Hướng phân tích</vt:lpstr>
      <vt:lpstr>PHÂN TÍCH TÌNH HÌNH KINH DOANH</vt:lpstr>
      <vt:lpstr>Đánh Giá Tình Hình Kinh Doanh Năm 2017</vt:lpstr>
      <vt:lpstr>PowerPoint Presentation</vt:lpstr>
      <vt:lpstr>Phân Tích Theo Hình Thức Mua Hàng và Vị Trí Địa Lý</vt:lpstr>
      <vt:lpstr>PHÂN TÍCH THEO NHÃN HÀNG VÀ SẢN PHẨM</vt:lpstr>
      <vt:lpstr>Phân Tích Theo Nhãn Hàng</vt:lpstr>
      <vt:lpstr>PowerPoint Presentation</vt:lpstr>
      <vt:lpstr>Phân Tích Theo Nhãn Hàng</vt:lpstr>
      <vt:lpstr>Biên độ lợi nhuận của các nhãn hàng</vt:lpstr>
      <vt:lpstr>Biên độ lợi nhuận của các sản phẩm</vt:lpstr>
      <vt:lpstr>PHÂN TÍCH THEO TỆP KHÁCH HÀNG</vt:lpstr>
      <vt:lpstr>Phân Tích Theo Giới Tính</vt:lpstr>
      <vt:lpstr>PowerPoint Presentation</vt:lpstr>
      <vt:lpstr>Phân Tích Theo Độ Tuổi – Khách hàng cũ</vt:lpstr>
      <vt:lpstr>PowerPoint Presentation</vt:lpstr>
      <vt:lpstr>Phân Tích Theo Độ Tuổi-Khách hàng mới</vt:lpstr>
      <vt:lpstr>PowerPoint Presentation</vt:lpstr>
      <vt:lpstr>Phân Tích Phân Khúc Khách Hàng Theo RFM</vt:lpstr>
      <vt:lpstr>PowerPoint Presentation</vt:lpstr>
      <vt:lpstr>Phân Tích Cohort - Retention Rate </vt:lpstr>
      <vt:lpstr>PowerPoint Presentation</vt:lpstr>
      <vt:lpstr>PowerPoint Presentation</vt:lpstr>
      <vt:lpstr>Phân Tích Phần Trăm - Percentiles Analysis</vt:lpstr>
      <vt:lpstr>PowerPoint Presentation</vt:lpstr>
      <vt:lpstr>Đề Xuất Kinh Doanh</vt:lpstr>
      <vt:lpstr>Nhận Định Theo Doanh Thu</vt:lpstr>
      <vt:lpstr>Nhận Định Theo Phân Tích Cohort &amp; RFM</vt:lpstr>
      <vt:lpstr>Nhận Định Theo Sản Phẩm</vt:lpstr>
      <vt:lpstr>Nhận Định Theo Tuổi (Nhân Khẩu Học)</vt:lpstr>
      <vt:lpstr>Nhận Định Theo Đánh Giá Bất Động Sản</vt:lpstr>
      <vt:lpstr>Thank You For Your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DỮ LIỆU KHÁCH HÀNG VÀ KINH DOANH CỦA NHÀ PHÂN PHỐI XE ĐẠP 99 BIKES</dc:title>
  <dc:creator>Bach Nguyen</dc:creator>
  <cp:lastModifiedBy>MYBOSS</cp:lastModifiedBy>
  <cp:revision>8</cp:revision>
  <dcterms:modified xsi:type="dcterms:W3CDTF">2023-12-24T06:56:02Z</dcterms:modified>
</cp:coreProperties>
</file>